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45"/>
  </p:notesMasterIdLst>
  <p:sldIdLst>
    <p:sldId id="257" r:id="rId6"/>
    <p:sldId id="319" r:id="rId7"/>
    <p:sldId id="320" r:id="rId8"/>
    <p:sldId id="263" r:id="rId9"/>
    <p:sldId id="262" r:id="rId10"/>
    <p:sldId id="264" r:id="rId11"/>
    <p:sldId id="265" r:id="rId12"/>
    <p:sldId id="266" r:id="rId13"/>
    <p:sldId id="267" r:id="rId14"/>
    <p:sldId id="268" r:id="rId15"/>
    <p:sldId id="324" r:id="rId16"/>
    <p:sldId id="313" r:id="rId17"/>
    <p:sldId id="271" r:id="rId18"/>
    <p:sldId id="272" r:id="rId19"/>
    <p:sldId id="283" r:id="rId20"/>
    <p:sldId id="273" r:id="rId21"/>
    <p:sldId id="275" r:id="rId22"/>
    <p:sldId id="274" r:id="rId23"/>
    <p:sldId id="327" r:id="rId24"/>
    <p:sldId id="326" r:id="rId25"/>
    <p:sldId id="278" r:id="rId26"/>
    <p:sldId id="328" r:id="rId27"/>
    <p:sldId id="279" r:id="rId28"/>
    <p:sldId id="325" r:id="rId29"/>
    <p:sldId id="284" r:id="rId30"/>
    <p:sldId id="286" r:id="rId31"/>
    <p:sldId id="288" r:id="rId32"/>
    <p:sldId id="321" r:id="rId33"/>
    <p:sldId id="322" r:id="rId34"/>
    <p:sldId id="323" r:id="rId35"/>
    <p:sldId id="289" r:id="rId36"/>
    <p:sldId id="290" r:id="rId37"/>
    <p:sldId id="291" r:id="rId38"/>
    <p:sldId id="307" r:id="rId39"/>
    <p:sldId id="304" r:id="rId40"/>
    <p:sldId id="306" r:id="rId41"/>
    <p:sldId id="308" r:id="rId42"/>
    <p:sldId id="309" r:id="rId43"/>
    <p:sldId id="310" r:id="rId4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1AC"/>
    <a:srgbClr val="5BC2E7"/>
    <a:srgbClr val="D9D9D9"/>
    <a:srgbClr val="B8B1E5"/>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182"/>
    <p:restoredTop sz="96327"/>
  </p:normalViewPr>
  <p:slideViewPr>
    <p:cSldViewPr snapToGrid="0" snapToObjects="1">
      <p:cViewPr varScale="1">
        <p:scale>
          <a:sx n="63" d="100"/>
          <a:sy n="63" d="100"/>
        </p:scale>
        <p:origin x="1064" y="56"/>
      </p:cViewPr>
      <p:guideLst/>
    </p:cSldViewPr>
  </p:slideViewPr>
  <p:notesTextViewPr>
    <p:cViewPr>
      <p:scale>
        <a:sx n="1" d="1"/>
        <a:sy n="1" d="1"/>
      </p:scale>
      <p:origin x="0" y="0"/>
    </p:cViewPr>
  </p:notesTextViewPr>
  <p:sorterViewPr>
    <p:cViewPr>
      <p:scale>
        <a:sx n="100" d="100"/>
        <a:sy n="100" d="100"/>
      </p:scale>
      <p:origin x="0" y="-154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C2B7137-6CE1-F74D-80B1-E1939CF18C0B}" type="datetimeFigureOut">
              <a:rPr lang="en-US" smtClean="0"/>
              <a:pPr/>
              <a:t>7/2/2024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48FA329-FEDE-3F45-9805-68CDC9FBB0EA}" type="slidenum">
              <a:rPr lang="en-US" smtClean="0"/>
              <a:pPr/>
              <a:t>‹#›</a:t>
            </a:fld>
            <a:endParaRPr lang="en-US" dirty="0"/>
          </a:p>
        </p:txBody>
      </p:sp>
    </p:spTree>
    <p:extLst>
      <p:ext uri="{BB962C8B-B14F-4D97-AF65-F5344CB8AC3E}">
        <p14:creationId xmlns:p14="http://schemas.microsoft.com/office/powerpoint/2010/main" val="377891344"/>
      </p:ext>
    </p:extLst>
  </p:cSld>
  <p:clrMap bg1="lt1" tx1="dk1" bg2="lt2" tx2="dk2" accent1="accent1" accent2="accent2" accent3="accent3" accent4="accent4" accent5="accent5" accent6="accent6" hlink="hlink" folHlink="folHlink"/>
  <p:notesStyle>
    <a:lvl1pPr marL="0" algn="l" defTabSz="914377" rtl="0" eaLnBrk="1" latinLnBrk="0" hangingPunct="1">
      <a:defRPr sz="1200" b="0" i="0" kern="1200">
        <a:solidFill>
          <a:schemeClr val="tx1"/>
        </a:solidFill>
        <a:latin typeface="Arial" panose="020B0604020202020204" pitchFamily="34" charset="0"/>
        <a:ea typeface="+mn-ea"/>
        <a:cs typeface="+mn-cs"/>
      </a:defRPr>
    </a:lvl1pPr>
    <a:lvl2pPr marL="457189" algn="l" defTabSz="914377" rtl="0" eaLnBrk="1" latinLnBrk="0" hangingPunct="1">
      <a:defRPr sz="1200" b="0" i="0" kern="1200">
        <a:solidFill>
          <a:schemeClr val="tx1"/>
        </a:solidFill>
        <a:latin typeface="Arial" panose="020B0604020202020204" pitchFamily="34" charset="0"/>
        <a:ea typeface="+mn-ea"/>
        <a:cs typeface="+mn-cs"/>
      </a:defRPr>
    </a:lvl2pPr>
    <a:lvl3pPr marL="914377" algn="l" defTabSz="914377" rtl="0" eaLnBrk="1" latinLnBrk="0" hangingPunct="1">
      <a:defRPr sz="1200" b="0" i="0" kern="1200">
        <a:solidFill>
          <a:schemeClr val="tx1"/>
        </a:solidFill>
        <a:latin typeface="Arial" panose="020B0604020202020204" pitchFamily="34" charset="0"/>
        <a:ea typeface="+mn-ea"/>
        <a:cs typeface="+mn-cs"/>
      </a:defRPr>
    </a:lvl3pPr>
    <a:lvl4pPr marL="1371566" algn="l" defTabSz="914377" rtl="0" eaLnBrk="1" latinLnBrk="0" hangingPunct="1">
      <a:defRPr sz="1200" b="0" i="0" kern="1200">
        <a:solidFill>
          <a:schemeClr val="tx1"/>
        </a:solidFill>
        <a:latin typeface="Arial" panose="020B0604020202020204" pitchFamily="34" charset="0"/>
        <a:ea typeface="+mn-ea"/>
        <a:cs typeface="+mn-cs"/>
      </a:defRPr>
    </a:lvl4pPr>
    <a:lvl5pPr marL="1828754" algn="l" defTabSz="914377" rtl="0" eaLnBrk="1" latinLnBrk="0" hangingPunct="1">
      <a:defRPr sz="1200" b="0" i="0" kern="1200">
        <a:solidFill>
          <a:schemeClr val="tx1"/>
        </a:solidFill>
        <a:latin typeface="Arial" panose="020B0604020202020204" pitchFamily="34"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CECE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A79F56-8623-DA4F-9154-E92CAF0C59E8}"/>
              </a:ext>
            </a:extLst>
          </p:cNvPr>
          <p:cNvPicPr>
            <a:picLocks noChangeAspect="1"/>
          </p:cNvPicPr>
          <p:nvPr userDrawn="1"/>
        </p:nvPicPr>
        <p:blipFill rotWithShape="1">
          <a:blip r:embed="rId2"/>
          <a:srcRect t="42" r="1786" b="42"/>
          <a:stretch/>
        </p:blipFill>
        <p:spPr>
          <a:xfrm>
            <a:off x="3812400" y="0"/>
            <a:ext cx="8379600" cy="5328000"/>
          </a:xfrm>
          <a:prstGeom prst="rect">
            <a:avLst/>
          </a:prstGeom>
        </p:spPr>
      </p:pic>
      <p:sp>
        <p:nvSpPr>
          <p:cNvPr id="11" name="Title 1">
            <a:extLst>
              <a:ext uri="{FF2B5EF4-FFF2-40B4-BE49-F238E27FC236}">
                <a16:creationId xmlns:a16="http://schemas.microsoft.com/office/drawing/2014/main" id="{3E359A20-5035-8442-A098-B8481C057802}"/>
              </a:ext>
            </a:extLst>
          </p:cNvPr>
          <p:cNvSpPr>
            <a:spLocks noGrp="1"/>
          </p:cNvSpPr>
          <p:nvPr>
            <p:ph type="ctrTitle" hasCustomPrompt="1"/>
          </p:nvPr>
        </p:nvSpPr>
        <p:spPr>
          <a:xfrm>
            <a:off x="591367" y="1967790"/>
            <a:ext cx="6859152" cy="1697037"/>
          </a:xfrm>
        </p:spPr>
        <p:txBody>
          <a:bodyPr lIns="36000" tIns="36000" rIns="36000" bIns="36000" anchor="t" anchorCtr="0">
            <a:noAutofit/>
          </a:bodyPr>
          <a:lstStyle>
            <a:lvl1pPr algn="l">
              <a:defRPr sz="4800" cap="none" baseline="0"/>
            </a:lvl1pPr>
          </a:lstStyle>
          <a:p>
            <a:r>
              <a:rPr lang="en-US" dirty="0"/>
              <a:t>Click to edit </a:t>
            </a:r>
            <a:br>
              <a:rPr lang="en-US" dirty="0"/>
            </a:br>
            <a:r>
              <a:rPr lang="en-US" dirty="0"/>
              <a:t>master title style</a:t>
            </a:r>
            <a:endParaRPr lang="en-AU" dirty="0"/>
          </a:p>
        </p:txBody>
      </p:sp>
      <p:sp>
        <p:nvSpPr>
          <p:cNvPr id="13" name="Subtitle 2">
            <a:extLst>
              <a:ext uri="{FF2B5EF4-FFF2-40B4-BE49-F238E27FC236}">
                <a16:creationId xmlns:a16="http://schemas.microsoft.com/office/drawing/2014/main" id="{ED524F03-A19D-AC44-9363-E34E3ECC37B6}"/>
              </a:ext>
            </a:extLst>
          </p:cNvPr>
          <p:cNvSpPr>
            <a:spLocks noGrp="1"/>
          </p:cNvSpPr>
          <p:nvPr>
            <p:ph type="subTitle" idx="1" hasCustomPrompt="1"/>
          </p:nvPr>
        </p:nvSpPr>
        <p:spPr>
          <a:xfrm>
            <a:off x="591369" y="3801838"/>
            <a:ext cx="8058151" cy="976841"/>
          </a:xfrm>
        </p:spPr>
        <p:txBody>
          <a:bodyPr lIns="36000" tIns="36000" rIns="36000" bIns="36000">
            <a:noAutofit/>
          </a:bodyPr>
          <a:lstStyle>
            <a:lvl1pPr marL="0" indent="0" algn="l">
              <a:buNone/>
              <a:defRPr sz="2400" b="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en-AU" dirty="0"/>
          </a:p>
        </p:txBody>
      </p:sp>
      <p:sp>
        <p:nvSpPr>
          <p:cNvPr id="8" name="TextBox 7">
            <a:extLst>
              <a:ext uri="{FF2B5EF4-FFF2-40B4-BE49-F238E27FC236}">
                <a16:creationId xmlns:a16="http://schemas.microsoft.com/office/drawing/2014/main" id="{EE004D8A-8ABC-6449-97E3-3B37B30C175B}"/>
              </a:ext>
            </a:extLst>
          </p:cNvPr>
          <p:cNvSpPr txBox="1"/>
          <p:nvPr userDrawn="1"/>
        </p:nvSpPr>
        <p:spPr>
          <a:xfrm>
            <a:off x="591367" y="6698538"/>
            <a:ext cx="9647031" cy="159462"/>
          </a:xfrm>
          <a:prstGeom prst="rect">
            <a:avLst/>
          </a:prstGeom>
          <a:noFill/>
        </p:spPr>
        <p:txBody>
          <a:bodyPr wrap="square" lIns="0" tIns="0" rIns="0" bIns="36000" rtlCol="0">
            <a:spAutoFit/>
          </a:bodyPr>
          <a:lstStyle/>
          <a:p>
            <a:r>
              <a:rPr lang="en-AU" sz="800" dirty="0">
                <a:solidFill>
                  <a:schemeClr val="bg1">
                    <a:lumMod val="50000"/>
                  </a:schemeClr>
                </a:solidFill>
                <a:latin typeface="Arial" panose="020B0604020202020204" pitchFamily="34" charset="0"/>
                <a:cs typeface="Arial" panose="020B0604020202020204" pitchFamily="34" charset="0"/>
              </a:rPr>
              <a:t>Victoria University, CRICOS No. 00124K (Melbourne), 02475D (Sydney and Brisbane), RTO 3113, TEQSA No. PRV12152, Provider Category: Australian University</a:t>
            </a:r>
          </a:p>
        </p:txBody>
      </p:sp>
      <p:pic>
        <p:nvPicPr>
          <p:cNvPr id="2" name="Picture 1">
            <a:extLst>
              <a:ext uri="{FF2B5EF4-FFF2-40B4-BE49-F238E27FC236}">
                <a16:creationId xmlns:a16="http://schemas.microsoft.com/office/drawing/2014/main" id="{E5E6ED46-5F35-EE31-8A4B-AD4868DDFFB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35450"/>
          <a:stretch/>
        </p:blipFill>
        <p:spPr>
          <a:xfrm>
            <a:off x="8833664" y="5688254"/>
            <a:ext cx="3072322" cy="912840"/>
          </a:xfrm>
          <a:prstGeom prst="rect">
            <a:avLst/>
          </a:prstGeom>
        </p:spPr>
      </p:pic>
    </p:spTree>
    <p:extLst>
      <p:ext uri="{BB962C8B-B14F-4D97-AF65-F5344CB8AC3E}">
        <p14:creationId xmlns:p14="http://schemas.microsoft.com/office/powerpoint/2010/main" val="310866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C4BB-8F07-EA46-BCC7-E476F54716A2}"/>
              </a:ext>
            </a:extLst>
          </p:cNvPr>
          <p:cNvSpPr>
            <a:spLocks noGrp="1"/>
          </p:cNvSpPr>
          <p:nvPr>
            <p:ph type="title" hasCustomPrompt="1"/>
          </p:nvPr>
        </p:nvSpPr>
        <p:spPr>
          <a:xfrm>
            <a:off x="368696" y="2248385"/>
            <a:ext cx="5944683" cy="1291498"/>
          </a:xfrm>
        </p:spPr>
        <p:txBody>
          <a:bodyPr/>
          <a:lstStyle>
            <a:lvl1pPr>
              <a:defRPr sz="4400">
                <a:solidFill>
                  <a:schemeClr val="tx1"/>
                </a:solidFill>
              </a:defRPr>
            </a:lvl1p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AD936BE6-6112-6D41-8366-3E182182E9E9}"/>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7" name="TextBox 6">
            <a:extLst>
              <a:ext uri="{FF2B5EF4-FFF2-40B4-BE49-F238E27FC236}">
                <a16:creationId xmlns:a16="http://schemas.microsoft.com/office/drawing/2014/main" id="{C72EB1F6-4D3A-AE12-EC57-D63078498FED}"/>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4" name="TextBox 3">
            <a:extLst>
              <a:ext uri="{FF2B5EF4-FFF2-40B4-BE49-F238E27FC236}">
                <a16:creationId xmlns:a16="http://schemas.microsoft.com/office/drawing/2014/main" id="{3AEBA50B-7961-3D47-9173-5819A153BC11}"/>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6E10178E-5855-5B93-810C-4B75E9B89500}"/>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B390DAE2-14BE-5523-40C4-348BD64882EC}"/>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3" name="Picture 2" descr="A picture containing screenshot, pattern, symmetry, black&#10;&#10;Description automatically generated">
            <a:extLst>
              <a:ext uri="{FF2B5EF4-FFF2-40B4-BE49-F238E27FC236}">
                <a16:creationId xmlns:a16="http://schemas.microsoft.com/office/drawing/2014/main" id="{3E5BC234-63C3-57D1-1CBA-2583553C1659}"/>
              </a:ext>
            </a:extLst>
          </p:cNvPr>
          <p:cNvPicPr>
            <a:picLocks noChangeAspect="1"/>
          </p:cNvPicPr>
          <p:nvPr userDrawn="1"/>
        </p:nvPicPr>
        <p:blipFill rotWithShape="1">
          <a:blip r:embed="rId2"/>
          <a:srcRect l="29080"/>
          <a:stretch/>
        </p:blipFill>
        <p:spPr>
          <a:xfrm>
            <a:off x="9262334" y="416892"/>
            <a:ext cx="2711074" cy="5397500"/>
          </a:xfrm>
          <a:prstGeom prst="rect">
            <a:avLst/>
          </a:prstGeom>
        </p:spPr>
      </p:pic>
      <p:pic>
        <p:nvPicPr>
          <p:cNvPr id="6" name="Picture 5" descr="A black and white text&#10;&#10;Description automatically generated">
            <a:extLst>
              <a:ext uri="{FF2B5EF4-FFF2-40B4-BE49-F238E27FC236}">
                <a16:creationId xmlns:a16="http://schemas.microsoft.com/office/drawing/2014/main" id="{BB61E51D-1F5B-0CF6-E0E2-B538808CE349}"/>
              </a:ext>
            </a:extLst>
          </p:cNvPr>
          <p:cNvPicPr>
            <a:picLocks noChangeAspect="1"/>
          </p:cNvPicPr>
          <p:nvPr userDrawn="1"/>
        </p:nvPicPr>
        <p:blipFill>
          <a:blip r:embed="rId3"/>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24604960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82987-A0A7-9749-A6CE-497C17CC2329}"/>
              </a:ext>
            </a:extLst>
          </p:cNvPr>
          <p:cNvSpPr/>
          <p:nvPr userDrawn="1"/>
        </p:nvSpPr>
        <p:spPr>
          <a:xfrm>
            <a:off x="0" y="3"/>
            <a:ext cx="12192000" cy="6296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2" name="Title 1">
            <a:extLst>
              <a:ext uri="{FF2B5EF4-FFF2-40B4-BE49-F238E27FC236}">
                <a16:creationId xmlns:a16="http://schemas.microsoft.com/office/drawing/2014/main" id="{BF2CC4BB-8F07-EA46-BCC7-E476F54716A2}"/>
              </a:ext>
            </a:extLst>
          </p:cNvPr>
          <p:cNvSpPr>
            <a:spLocks noGrp="1"/>
          </p:cNvSpPr>
          <p:nvPr>
            <p:ph type="title" hasCustomPrompt="1"/>
          </p:nvPr>
        </p:nvSpPr>
        <p:spPr>
          <a:xfrm>
            <a:off x="353060" y="2280665"/>
            <a:ext cx="6253479" cy="1291498"/>
          </a:xfrm>
        </p:spPr>
        <p:txBody>
          <a:bodyPr/>
          <a:lstStyle>
            <a:lvl1pPr>
              <a:defRPr sz="4400">
                <a:solidFill>
                  <a:schemeClr val="accent1"/>
                </a:solidFill>
              </a:defRPr>
            </a:lvl1p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AD936BE6-6112-6D41-8366-3E182182E9E9}"/>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7" name="TextBox 6">
            <a:extLst>
              <a:ext uri="{FF2B5EF4-FFF2-40B4-BE49-F238E27FC236}">
                <a16:creationId xmlns:a16="http://schemas.microsoft.com/office/drawing/2014/main" id="{B4CCB1ED-7E98-E99C-66E2-768B4A146A1B}"/>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4" name="TextBox 3">
            <a:extLst>
              <a:ext uri="{FF2B5EF4-FFF2-40B4-BE49-F238E27FC236}">
                <a16:creationId xmlns:a16="http://schemas.microsoft.com/office/drawing/2014/main" id="{9394BC0D-EB47-34BA-C559-25F41DEAAB57}"/>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7EF284EC-B11E-6252-04AB-2D31CA4D0058}"/>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D17EA44B-2C6D-C5C3-A77F-36A87FA389FA}"/>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3" name="Picture 2" descr="A picture containing pattern, symmetry, black, darkness&#10;&#10;Description automatically generated">
            <a:extLst>
              <a:ext uri="{FF2B5EF4-FFF2-40B4-BE49-F238E27FC236}">
                <a16:creationId xmlns:a16="http://schemas.microsoft.com/office/drawing/2014/main" id="{48C78B85-0731-9269-63F5-138D9D1EEE85}"/>
              </a:ext>
            </a:extLst>
          </p:cNvPr>
          <p:cNvPicPr>
            <a:picLocks noChangeAspect="1"/>
          </p:cNvPicPr>
          <p:nvPr userDrawn="1"/>
        </p:nvPicPr>
        <p:blipFill rotWithShape="1">
          <a:blip r:embed="rId2"/>
          <a:srcRect l="31331"/>
          <a:stretch/>
        </p:blipFill>
        <p:spPr>
          <a:xfrm>
            <a:off x="9348394" y="416892"/>
            <a:ext cx="2625014" cy="5397500"/>
          </a:xfrm>
          <a:prstGeom prst="rect">
            <a:avLst/>
          </a:prstGeom>
        </p:spPr>
      </p:pic>
      <p:pic>
        <p:nvPicPr>
          <p:cNvPr id="6" name="Picture 5" descr="A black and white text&#10;&#10;Description automatically generated">
            <a:extLst>
              <a:ext uri="{FF2B5EF4-FFF2-40B4-BE49-F238E27FC236}">
                <a16:creationId xmlns:a16="http://schemas.microsoft.com/office/drawing/2014/main" id="{0BEEA23F-2816-FD22-BD51-B0216FB9B2DD}"/>
              </a:ext>
            </a:extLst>
          </p:cNvPr>
          <p:cNvPicPr>
            <a:picLocks noChangeAspect="1"/>
          </p:cNvPicPr>
          <p:nvPr userDrawn="1"/>
        </p:nvPicPr>
        <p:blipFill>
          <a:blip r:embed="rId3"/>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23726414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6C291E2-CD12-2D47-B250-71F0C55CD076}"/>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8" name="TextBox 7">
            <a:extLst>
              <a:ext uri="{FF2B5EF4-FFF2-40B4-BE49-F238E27FC236}">
                <a16:creationId xmlns:a16="http://schemas.microsoft.com/office/drawing/2014/main" id="{738C6E61-B74E-89FB-341E-5832A69B8174}"/>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13" name="Content Placeholder 2">
            <a:extLst>
              <a:ext uri="{FF2B5EF4-FFF2-40B4-BE49-F238E27FC236}">
                <a16:creationId xmlns:a16="http://schemas.microsoft.com/office/drawing/2014/main" id="{A74221F2-C39C-8F76-AFB7-65BC0BEE7617}"/>
              </a:ext>
            </a:extLst>
          </p:cNvPr>
          <p:cNvSpPr>
            <a:spLocks noGrp="1"/>
          </p:cNvSpPr>
          <p:nvPr>
            <p:ph sz="half" idx="12" hasCustomPrompt="1"/>
          </p:nvPr>
        </p:nvSpPr>
        <p:spPr>
          <a:xfrm>
            <a:off x="399737" y="1503307"/>
            <a:ext cx="8577208" cy="1846659"/>
          </a:xfrm>
        </p:spPr>
        <p:txBody>
          <a:bodyPr wrap="square" lIns="0" tIns="0" rIns="0" bIns="0">
            <a:spAutoFit/>
          </a:bodyPr>
          <a:lstStyle>
            <a:lvl1pPr marL="0" indent="0">
              <a:buFontTx/>
              <a:buNone/>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extBox 1">
            <a:extLst>
              <a:ext uri="{FF2B5EF4-FFF2-40B4-BE49-F238E27FC236}">
                <a16:creationId xmlns:a16="http://schemas.microsoft.com/office/drawing/2014/main" id="{51ECFDD3-6A5B-2187-AD2A-25D51A21C75E}"/>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3" name="Straight Connector 2">
            <a:extLst>
              <a:ext uri="{FF2B5EF4-FFF2-40B4-BE49-F238E27FC236}">
                <a16:creationId xmlns:a16="http://schemas.microsoft.com/office/drawing/2014/main" id="{7B1B1C2A-CA9B-7E2C-7E63-8ECC4C95C1B7}"/>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F231DEA-F0DD-4F75-82AB-BC6051D889C3}"/>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4" name="Title Placeholder 1">
            <a:extLst>
              <a:ext uri="{FF2B5EF4-FFF2-40B4-BE49-F238E27FC236}">
                <a16:creationId xmlns:a16="http://schemas.microsoft.com/office/drawing/2014/main" id="{D65F1039-B6AF-37AF-17C2-921C2AE213E6}"/>
              </a:ext>
            </a:extLst>
          </p:cNvPr>
          <p:cNvSpPr>
            <a:spLocks noGrp="1"/>
          </p:cNvSpPr>
          <p:nvPr>
            <p:ph type="title"/>
          </p:nvPr>
        </p:nvSpPr>
        <p:spPr>
          <a:xfrm>
            <a:off x="399738" y="343837"/>
            <a:ext cx="8577208" cy="443198"/>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4" name="Picture 3" descr="A picture containing screenshot, pattern, symmetry, black&#10;&#10;Description automatically generated">
            <a:extLst>
              <a:ext uri="{FF2B5EF4-FFF2-40B4-BE49-F238E27FC236}">
                <a16:creationId xmlns:a16="http://schemas.microsoft.com/office/drawing/2014/main" id="{C04A9EE1-6933-3437-8FDA-A20B7A215319}"/>
              </a:ext>
            </a:extLst>
          </p:cNvPr>
          <p:cNvPicPr>
            <a:picLocks noChangeAspect="1"/>
          </p:cNvPicPr>
          <p:nvPr userDrawn="1"/>
        </p:nvPicPr>
        <p:blipFill rotWithShape="1">
          <a:blip r:embed="rId2"/>
          <a:srcRect l="29080"/>
          <a:stretch/>
        </p:blipFill>
        <p:spPr>
          <a:xfrm>
            <a:off x="9262334" y="416892"/>
            <a:ext cx="2711074" cy="5397500"/>
          </a:xfrm>
          <a:prstGeom prst="rect">
            <a:avLst/>
          </a:prstGeom>
        </p:spPr>
      </p:pic>
      <p:pic>
        <p:nvPicPr>
          <p:cNvPr id="7" name="Picture 6" descr="A black and white text&#10;&#10;Description automatically generated">
            <a:extLst>
              <a:ext uri="{FF2B5EF4-FFF2-40B4-BE49-F238E27FC236}">
                <a16:creationId xmlns:a16="http://schemas.microsoft.com/office/drawing/2014/main" id="{405AE200-DA4E-41F7-E01F-168C59D1ADD2}"/>
              </a:ext>
            </a:extLst>
          </p:cNvPr>
          <p:cNvPicPr>
            <a:picLocks noChangeAspect="1"/>
          </p:cNvPicPr>
          <p:nvPr userDrawn="1"/>
        </p:nvPicPr>
        <p:blipFill>
          <a:blip r:embed="rId3"/>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1991296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E0E5A85-C763-3B47-9BD8-87C2C063DA4B}"/>
              </a:ext>
            </a:extLst>
          </p:cNvPr>
          <p:cNvSpPr>
            <a:spLocks noGrp="1"/>
          </p:cNvSpPr>
          <p:nvPr>
            <p:ph sz="half" idx="1" hasCustomPrompt="1"/>
          </p:nvPr>
        </p:nvSpPr>
        <p:spPr>
          <a:xfrm>
            <a:off x="399737" y="1503304"/>
            <a:ext cx="9082830" cy="4502724"/>
          </a:xfrm>
        </p:spPr>
        <p:txBody>
          <a:bodyPr/>
          <a:lstStyle>
            <a:lvl1pPr marL="0" indent="0">
              <a:buClr>
                <a:schemeClr val="bg1"/>
              </a:buClr>
              <a:buFontTx/>
              <a:buNone/>
              <a:defRPr>
                <a:solidFill>
                  <a:schemeClr val="tx1"/>
                </a:solidFill>
              </a:defRPr>
            </a:lvl1pPr>
            <a:lvl2pPr marL="6350" indent="0">
              <a:buClr>
                <a:schemeClr val="bg1"/>
              </a:buClr>
              <a:buFontTx/>
              <a:buNone/>
              <a:tabLst/>
              <a:defRPr>
                <a:solidFill>
                  <a:schemeClr val="tx1"/>
                </a:solidFill>
              </a:defRPr>
            </a:lvl2pPr>
            <a:lvl3pPr marL="6350" indent="0">
              <a:buClr>
                <a:schemeClr val="bg1"/>
              </a:buClr>
              <a:buFontTx/>
              <a:buNone/>
              <a:tabLst/>
              <a:defRPr>
                <a:solidFill>
                  <a:schemeClr val="tx1"/>
                </a:solidFill>
              </a:defRPr>
            </a:lvl3pPr>
            <a:lvl4pPr marL="6350" indent="0">
              <a:buClr>
                <a:schemeClr val="bg1"/>
              </a:buClr>
              <a:buFontTx/>
              <a:buNone/>
              <a:tabLst/>
              <a:defRPr>
                <a:solidFill>
                  <a:schemeClr val="tx1"/>
                </a:solidFill>
              </a:defRPr>
            </a:lvl4pPr>
            <a:lvl5pPr marL="6350" indent="0">
              <a:buClr>
                <a:schemeClr val="bg1"/>
              </a:buClr>
              <a:buFontTx/>
              <a:buNone/>
              <a:tabLst/>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Rectangle 11">
            <a:extLst>
              <a:ext uri="{FF2B5EF4-FFF2-40B4-BE49-F238E27FC236}">
                <a16:creationId xmlns:a16="http://schemas.microsoft.com/office/drawing/2014/main" id="{BDE50E3A-8C49-3246-A2B4-DBFA9E75E882}"/>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7" name="TextBox 6">
            <a:extLst>
              <a:ext uri="{FF2B5EF4-FFF2-40B4-BE49-F238E27FC236}">
                <a16:creationId xmlns:a16="http://schemas.microsoft.com/office/drawing/2014/main" id="{91251687-52D0-8BD9-F9CA-059AFDE4E3E3}"/>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2" name="TextBox 1">
            <a:extLst>
              <a:ext uri="{FF2B5EF4-FFF2-40B4-BE49-F238E27FC236}">
                <a16:creationId xmlns:a16="http://schemas.microsoft.com/office/drawing/2014/main" id="{2C55AED4-7EF0-58C9-A0AF-6CCF60EB9166}"/>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4" name="Straight Connector 3">
            <a:extLst>
              <a:ext uri="{FF2B5EF4-FFF2-40B4-BE49-F238E27FC236}">
                <a16:creationId xmlns:a16="http://schemas.microsoft.com/office/drawing/2014/main" id="{3FC2459D-3136-6570-1015-F0E7F013F55B}"/>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6D1CCEE3-5553-491F-0F18-375DCD363633}"/>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4" name="Title Placeholder 1">
            <a:extLst>
              <a:ext uri="{FF2B5EF4-FFF2-40B4-BE49-F238E27FC236}">
                <a16:creationId xmlns:a16="http://schemas.microsoft.com/office/drawing/2014/main" id="{0BFC678E-FC47-CB24-5767-2B76D2BC4DB6}"/>
              </a:ext>
            </a:extLst>
          </p:cNvPr>
          <p:cNvSpPr>
            <a:spLocks noGrp="1"/>
          </p:cNvSpPr>
          <p:nvPr>
            <p:ph type="title"/>
          </p:nvPr>
        </p:nvSpPr>
        <p:spPr>
          <a:xfrm>
            <a:off x="399738" y="343837"/>
            <a:ext cx="8577208" cy="443198"/>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3" name="Picture 2" descr="A picture containing screenshot, pattern, symmetry, black&#10;&#10;Description automatically generated">
            <a:extLst>
              <a:ext uri="{FF2B5EF4-FFF2-40B4-BE49-F238E27FC236}">
                <a16:creationId xmlns:a16="http://schemas.microsoft.com/office/drawing/2014/main" id="{442314FD-05D8-069B-F2D0-F184D1B8C446}"/>
              </a:ext>
            </a:extLst>
          </p:cNvPr>
          <p:cNvPicPr>
            <a:picLocks noChangeAspect="1"/>
          </p:cNvPicPr>
          <p:nvPr userDrawn="1"/>
        </p:nvPicPr>
        <p:blipFill rotWithShape="1">
          <a:blip r:embed="rId2"/>
          <a:srcRect l="29080"/>
          <a:stretch/>
        </p:blipFill>
        <p:spPr>
          <a:xfrm>
            <a:off x="9262334" y="416892"/>
            <a:ext cx="2711074" cy="5397500"/>
          </a:xfrm>
          <a:prstGeom prst="rect">
            <a:avLst/>
          </a:prstGeom>
        </p:spPr>
      </p:pic>
      <p:pic>
        <p:nvPicPr>
          <p:cNvPr id="6" name="Picture 5" descr="A black and white text&#10;&#10;Description automatically generated">
            <a:extLst>
              <a:ext uri="{FF2B5EF4-FFF2-40B4-BE49-F238E27FC236}">
                <a16:creationId xmlns:a16="http://schemas.microsoft.com/office/drawing/2014/main" id="{4E85E702-7AE4-6CCE-0EAA-3C59BA2C6A15}"/>
              </a:ext>
            </a:extLst>
          </p:cNvPr>
          <p:cNvPicPr>
            <a:picLocks noChangeAspect="1"/>
          </p:cNvPicPr>
          <p:nvPr userDrawn="1"/>
        </p:nvPicPr>
        <p:blipFill>
          <a:blip r:embed="rId3"/>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22040877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E8C87C-B0FB-B74B-98A8-02318D332ADA}"/>
              </a:ext>
            </a:extLst>
          </p:cNvPr>
          <p:cNvSpPr>
            <a:spLocks noGrp="1"/>
          </p:cNvSpPr>
          <p:nvPr>
            <p:ph type="body" sz="half" idx="2" hasCustomPrompt="1"/>
          </p:nvPr>
        </p:nvSpPr>
        <p:spPr>
          <a:xfrm>
            <a:off x="399737" y="1503307"/>
            <a:ext cx="11459536" cy="4437560"/>
          </a:xfrm>
        </p:spPr>
        <p:txBody>
          <a:bodyPr>
            <a:noAutofit/>
          </a:bodyPr>
          <a:lstStyle>
            <a:lvl1pPr marL="0" marR="0" indent="0" algn="l" defTabSz="914354" rtl="0" eaLnBrk="1" fontAlgn="auto" latinLnBrk="0" hangingPunct="1">
              <a:lnSpc>
                <a:spcPct val="90000"/>
              </a:lnSpc>
              <a:spcBef>
                <a:spcPts val="600"/>
              </a:spcBef>
              <a:spcAft>
                <a:spcPts val="600"/>
              </a:spcAft>
              <a:buClr>
                <a:schemeClr val="bg1">
                  <a:lumMod val="50000"/>
                </a:schemeClr>
              </a:buClr>
              <a:buSzPct val="60000"/>
              <a:buFont typeface=".Lucida Grande UI Regular"/>
              <a:buNone/>
              <a:tabLst/>
              <a:defRPr sz="2000" b="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dirty="0"/>
              <a:t>Click to edit master text styles</a:t>
            </a:r>
          </a:p>
          <a:p>
            <a:pPr lvl="0"/>
            <a:endParaRPr lang="en-GB" dirty="0"/>
          </a:p>
        </p:txBody>
      </p:sp>
      <p:sp>
        <p:nvSpPr>
          <p:cNvPr id="11" name="Rectangle 10">
            <a:extLst>
              <a:ext uri="{FF2B5EF4-FFF2-40B4-BE49-F238E27FC236}">
                <a16:creationId xmlns:a16="http://schemas.microsoft.com/office/drawing/2014/main" id="{1720F5B1-9E14-124D-B445-D190AC16BCB9}"/>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8" name="TextBox 7">
            <a:extLst>
              <a:ext uri="{FF2B5EF4-FFF2-40B4-BE49-F238E27FC236}">
                <a16:creationId xmlns:a16="http://schemas.microsoft.com/office/drawing/2014/main" id="{ADF82B76-C7C3-8349-83A7-1EEE055FAC8D}"/>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2" name="TextBox 1">
            <a:extLst>
              <a:ext uri="{FF2B5EF4-FFF2-40B4-BE49-F238E27FC236}">
                <a16:creationId xmlns:a16="http://schemas.microsoft.com/office/drawing/2014/main" id="{A1421B67-4D43-BB08-5C10-8A16073BF4A9}"/>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5" name="Straight Connector 4">
            <a:extLst>
              <a:ext uri="{FF2B5EF4-FFF2-40B4-BE49-F238E27FC236}">
                <a16:creationId xmlns:a16="http://schemas.microsoft.com/office/drawing/2014/main" id="{BD44A885-303D-A3BF-98BD-56CEDAD5105C}"/>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F783C8F0-25AE-E07D-A37F-3D558E5051DE}"/>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3" name="Title Placeholder 1">
            <a:extLst>
              <a:ext uri="{FF2B5EF4-FFF2-40B4-BE49-F238E27FC236}">
                <a16:creationId xmlns:a16="http://schemas.microsoft.com/office/drawing/2014/main" id="{5F66D656-9888-1A15-623F-3B0417C10EDC}"/>
              </a:ext>
            </a:extLst>
          </p:cNvPr>
          <p:cNvSpPr>
            <a:spLocks noGrp="1"/>
          </p:cNvSpPr>
          <p:nvPr>
            <p:ph type="title"/>
          </p:nvPr>
        </p:nvSpPr>
        <p:spPr>
          <a:xfrm>
            <a:off x="399737" y="343837"/>
            <a:ext cx="11459535" cy="443198"/>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6" name="Picture 5" descr="A black and white text&#10;&#10;Description automatically generated">
            <a:extLst>
              <a:ext uri="{FF2B5EF4-FFF2-40B4-BE49-F238E27FC236}">
                <a16:creationId xmlns:a16="http://schemas.microsoft.com/office/drawing/2014/main" id="{59DD9BE2-84CE-5EDE-9C29-A86CE9136FC0}"/>
              </a:ext>
            </a:extLst>
          </p:cNvPr>
          <p:cNvPicPr>
            <a:picLocks noChangeAspect="1"/>
          </p:cNvPicPr>
          <p:nvPr userDrawn="1"/>
        </p:nvPicPr>
        <p:blipFill>
          <a:blip r:embed="rId2"/>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1202058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20F5B1-9E14-124D-B445-D190AC16BCB9}"/>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8" name="TextBox 7">
            <a:extLst>
              <a:ext uri="{FF2B5EF4-FFF2-40B4-BE49-F238E27FC236}">
                <a16:creationId xmlns:a16="http://schemas.microsoft.com/office/drawing/2014/main" id="{52150391-6E07-FB38-176C-0DAE8DDD2E34}"/>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17" name="Text Placeholder 3">
            <a:extLst>
              <a:ext uri="{FF2B5EF4-FFF2-40B4-BE49-F238E27FC236}">
                <a16:creationId xmlns:a16="http://schemas.microsoft.com/office/drawing/2014/main" id="{2AD421B6-4912-5A45-8D3C-2FB70C1FC801}"/>
              </a:ext>
            </a:extLst>
          </p:cNvPr>
          <p:cNvSpPr>
            <a:spLocks noGrp="1"/>
          </p:cNvSpPr>
          <p:nvPr>
            <p:ph type="body" sz="half" idx="13" hasCustomPrompt="1"/>
          </p:nvPr>
        </p:nvSpPr>
        <p:spPr>
          <a:xfrm>
            <a:off x="6257217" y="1503307"/>
            <a:ext cx="5557512" cy="4404516"/>
          </a:xfrm>
        </p:spPr>
        <p:txBody>
          <a:bodyPr>
            <a:normAutofit/>
          </a:bodyPr>
          <a:lstStyle>
            <a:lvl1pPr marL="0" marR="0" indent="0" algn="l" defTabSz="914354" rtl="0" eaLnBrk="1" fontAlgn="auto" latinLnBrk="0" hangingPunct="1">
              <a:lnSpc>
                <a:spcPct val="90000"/>
              </a:lnSpc>
              <a:spcBef>
                <a:spcPts val="600"/>
              </a:spcBef>
              <a:spcAft>
                <a:spcPts val="600"/>
              </a:spcAft>
              <a:buClr>
                <a:schemeClr val="bg1">
                  <a:lumMod val="50000"/>
                </a:schemeClr>
              </a:buClr>
              <a:buSzPct val="60000"/>
              <a:buFont typeface=".Lucida Grande UI Regular"/>
              <a:buNone/>
              <a:tabLst/>
              <a:defRPr sz="2000" b="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dirty="0"/>
              <a:t>Click to edit master text styles</a:t>
            </a:r>
          </a:p>
          <a:p>
            <a:pPr lvl="0"/>
            <a:endParaRPr lang="en-GB" dirty="0"/>
          </a:p>
        </p:txBody>
      </p:sp>
      <p:sp>
        <p:nvSpPr>
          <p:cNvPr id="18" name="Text Placeholder 3">
            <a:extLst>
              <a:ext uri="{FF2B5EF4-FFF2-40B4-BE49-F238E27FC236}">
                <a16:creationId xmlns:a16="http://schemas.microsoft.com/office/drawing/2014/main" id="{D9240F03-0365-FDB5-6FE3-B61E81C37404}"/>
              </a:ext>
            </a:extLst>
          </p:cNvPr>
          <p:cNvSpPr>
            <a:spLocks noGrp="1"/>
          </p:cNvSpPr>
          <p:nvPr>
            <p:ph type="body" sz="half" idx="14" hasCustomPrompt="1"/>
          </p:nvPr>
        </p:nvSpPr>
        <p:spPr>
          <a:xfrm>
            <a:off x="399737" y="1503307"/>
            <a:ext cx="5557512" cy="4404516"/>
          </a:xfrm>
        </p:spPr>
        <p:txBody>
          <a:bodyPr>
            <a:normAutofit/>
          </a:bodyPr>
          <a:lstStyle>
            <a:lvl1pPr marL="0" marR="0" indent="0" algn="l" defTabSz="914354" rtl="0" eaLnBrk="1" fontAlgn="auto" latinLnBrk="0" hangingPunct="1">
              <a:lnSpc>
                <a:spcPct val="90000"/>
              </a:lnSpc>
              <a:spcBef>
                <a:spcPts val="600"/>
              </a:spcBef>
              <a:spcAft>
                <a:spcPts val="600"/>
              </a:spcAft>
              <a:buClr>
                <a:schemeClr val="bg1">
                  <a:lumMod val="50000"/>
                </a:schemeClr>
              </a:buClr>
              <a:buSzPct val="60000"/>
              <a:buFont typeface=".Lucida Grande UI Regular"/>
              <a:buNone/>
              <a:tabLst/>
              <a:defRPr sz="2000" b="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dirty="0"/>
              <a:t>Click to edit master text styles</a:t>
            </a:r>
          </a:p>
          <a:p>
            <a:pPr lvl="0"/>
            <a:endParaRPr lang="en-GB" dirty="0"/>
          </a:p>
        </p:txBody>
      </p:sp>
      <p:sp>
        <p:nvSpPr>
          <p:cNvPr id="2" name="TextBox 1">
            <a:extLst>
              <a:ext uri="{FF2B5EF4-FFF2-40B4-BE49-F238E27FC236}">
                <a16:creationId xmlns:a16="http://schemas.microsoft.com/office/drawing/2014/main" id="{31DE070B-2ECD-757E-05B7-7D464A7D7801}"/>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4" name="Straight Connector 3">
            <a:extLst>
              <a:ext uri="{FF2B5EF4-FFF2-40B4-BE49-F238E27FC236}">
                <a16:creationId xmlns:a16="http://schemas.microsoft.com/office/drawing/2014/main" id="{01B07F9F-A015-7CF7-1B3A-D6BC0DAEBEA6}"/>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F78BD73-7173-1382-04CA-8E1199A5443A}"/>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2" name="Title Placeholder 1">
            <a:extLst>
              <a:ext uri="{FF2B5EF4-FFF2-40B4-BE49-F238E27FC236}">
                <a16:creationId xmlns:a16="http://schemas.microsoft.com/office/drawing/2014/main" id="{1D24DA40-BF0E-B7A6-8CDB-6DD58F73843B}"/>
              </a:ext>
            </a:extLst>
          </p:cNvPr>
          <p:cNvSpPr>
            <a:spLocks noGrp="1"/>
          </p:cNvSpPr>
          <p:nvPr>
            <p:ph type="title"/>
          </p:nvPr>
        </p:nvSpPr>
        <p:spPr>
          <a:xfrm>
            <a:off x="399738" y="343837"/>
            <a:ext cx="8577208" cy="443198"/>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6" name="Picture 5" descr="A black and white text&#10;&#10;Description automatically generated">
            <a:extLst>
              <a:ext uri="{FF2B5EF4-FFF2-40B4-BE49-F238E27FC236}">
                <a16:creationId xmlns:a16="http://schemas.microsoft.com/office/drawing/2014/main" id="{C34551CE-E78F-628F-5CBA-93DE37DC5D01}"/>
              </a:ext>
            </a:extLst>
          </p:cNvPr>
          <p:cNvPicPr>
            <a:picLocks noChangeAspect="1"/>
          </p:cNvPicPr>
          <p:nvPr userDrawn="1"/>
        </p:nvPicPr>
        <p:blipFill>
          <a:blip r:embed="rId2"/>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3306368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8D041142-4F7A-A180-B4EF-B8B9A8A9977E}"/>
              </a:ext>
            </a:extLst>
          </p:cNvPr>
          <p:cNvSpPr>
            <a:spLocks noGrp="1"/>
          </p:cNvSpPr>
          <p:nvPr>
            <p:ph type="body" sz="half" idx="10" hasCustomPrompt="1"/>
          </p:nvPr>
        </p:nvSpPr>
        <p:spPr>
          <a:xfrm>
            <a:off x="399737" y="1503307"/>
            <a:ext cx="5557512" cy="4404515"/>
          </a:xfrm>
        </p:spPr>
        <p:txBody>
          <a:bodyPr>
            <a:normAutofit/>
          </a:bodyPr>
          <a:lstStyle>
            <a:lvl1pPr marL="0" marR="0" indent="0" algn="l" defTabSz="914354" rtl="0" eaLnBrk="1" fontAlgn="auto" latinLnBrk="0" hangingPunct="1">
              <a:lnSpc>
                <a:spcPct val="90000"/>
              </a:lnSpc>
              <a:spcBef>
                <a:spcPts val="600"/>
              </a:spcBef>
              <a:spcAft>
                <a:spcPts val="600"/>
              </a:spcAft>
              <a:buClr>
                <a:schemeClr val="bg1">
                  <a:lumMod val="50000"/>
                </a:schemeClr>
              </a:buClr>
              <a:buSzPct val="60000"/>
              <a:buFont typeface=".Lucida Grande UI Regular"/>
              <a:buNone/>
              <a:tabLst/>
              <a:defRPr sz="2000" b="0"/>
            </a:lvl1pPr>
            <a:lvl2pPr marL="269875" indent="-263525">
              <a:buFont typeface=".Lucida Grande UI Regular"/>
              <a:buChar char="◆"/>
              <a:tabLst/>
              <a:defRPr sz="1400"/>
            </a:lvl2pPr>
            <a:lvl3pPr marL="269875" indent="-263525">
              <a:buFont typeface=".Lucida Grande UI Regular"/>
              <a:buChar char="◆"/>
              <a:tabLst/>
              <a:defRPr sz="1200"/>
            </a:lvl3pPr>
            <a:lvl4pPr marL="269875" indent="-263525">
              <a:buFont typeface=".Lucida Grande UI Regular"/>
              <a:buChar char="◆"/>
              <a:tabLst/>
              <a:defRPr sz="1000"/>
            </a:lvl4pPr>
            <a:lvl5pPr marL="269875" indent="-263525">
              <a:buFont typeface=".Lucida Grande UI Regular"/>
              <a:buChar char="◆"/>
              <a:tabLst/>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Rectangle 11">
            <a:extLst>
              <a:ext uri="{FF2B5EF4-FFF2-40B4-BE49-F238E27FC236}">
                <a16:creationId xmlns:a16="http://schemas.microsoft.com/office/drawing/2014/main" id="{B6C291E2-CD12-2D47-B250-71F0C55CD076}"/>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9" name="Text Placeholder 3">
            <a:extLst>
              <a:ext uri="{FF2B5EF4-FFF2-40B4-BE49-F238E27FC236}">
                <a16:creationId xmlns:a16="http://schemas.microsoft.com/office/drawing/2014/main" id="{CB8668DE-AC0D-87D3-054D-C8504C0B6613}"/>
              </a:ext>
            </a:extLst>
          </p:cNvPr>
          <p:cNvSpPr>
            <a:spLocks noGrp="1"/>
          </p:cNvSpPr>
          <p:nvPr>
            <p:ph type="body" sz="half" idx="11" hasCustomPrompt="1"/>
          </p:nvPr>
        </p:nvSpPr>
        <p:spPr>
          <a:xfrm>
            <a:off x="6255530" y="1503307"/>
            <a:ext cx="5559199" cy="4404515"/>
          </a:xfrm>
        </p:spPr>
        <p:txBody>
          <a:bodyPr>
            <a:normAutofit/>
          </a:bodyPr>
          <a:lstStyle>
            <a:lvl1pPr marL="0" marR="0" indent="0" algn="l" defTabSz="914354" rtl="0" eaLnBrk="1" fontAlgn="auto" latinLnBrk="0" hangingPunct="1">
              <a:lnSpc>
                <a:spcPct val="90000"/>
              </a:lnSpc>
              <a:spcBef>
                <a:spcPts val="600"/>
              </a:spcBef>
              <a:spcAft>
                <a:spcPts val="600"/>
              </a:spcAft>
              <a:buClr>
                <a:schemeClr val="bg1">
                  <a:lumMod val="50000"/>
                </a:schemeClr>
              </a:buClr>
              <a:buSzPct val="60000"/>
              <a:buFont typeface=".Lucida Grande UI Regular"/>
              <a:buNone/>
              <a:tabLst/>
              <a:defRPr sz="2000" b="0"/>
            </a:lvl1pPr>
            <a:lvl2pPr marL="269875" indent="-263525">
              <a:buFont typeface=".Lucida Grande UI Regular"/>
              <a:buChar char="◆"/>
              <a:tabLst/>
              <a:defRPr sz="1400"/>
            </a:lvl2pPr>
            <a:lvl3pPr marL="269875" indent="-263525">
              <a:buFont typeface=".Lucida Grande UI Regular"/>
              <a:buChar char="◆"/>
              <a:tabLst/>
              <a:defRPr sz="1200"/>
            </a:lvl3pPr>
            <a:lvl4pPr marL="269875" indent="-263525">
              <a:buFont typeface=".Lucida Grande UI Regular"/>
              <a:buChar char="◆"/>
              <a:tabLst/>
              <a:defRPr sz="1000"/>
            </a:lvl4pPr>
            <a:lvl5pPr marL="269875" indent="-263525">
              <a:buFont typeface=".Lucida Grande UI Regular"/>
              <a:buChar char="◆"/>
              <a:tabLst/>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extBox 17">
            <a:extLst>
              <a:ext uri="{FF2B5EF4-FFF2-40B4-BE49-F238E27FC236}">
                <a16:creationId xmlns:a16="http://schemas.microsoft.com/office/drawing/2014/main" id="{F4207EFB-4816-F6D3-776F-5DEC5770F87C}"/>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2" name="TextBox 1">
            <a:extLst>
              <a:ext uri="{FF2B5EF4-FFF2-40B4-BE49-F238E27FC236}">
                <a16:creationId xmlns:a16="http://schemas.microsoft.com/office/drawing/2014/main" id="{8A740C33-6C73-E595-4B9E-B3C1368BA88E}"/>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3" name="Straight Connector 2">
            <a:extLst>
              <a:ext uri="{FF2B5EF4-FFF2-40B4-BE49-F238E27FC236}">
                <a16:creationId xmlns:a16="http://schemas.microsoft.com/office/drawing/2014/main" id="{E5C8E73B-C1A0-4747-053E-CEA3E760EF1E}"/>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46F378E4-E006-11F6-0B4E-C148B1654BB4}"/>
              </a:ext>
            </a:extLst>
          </p:cNvPr>
          <p:cNvSpPr>
            <a:spLocks noGrp="1"/>
          </p:cNvSpPr>
          <p:nvPr>
            <p:ph type="ftr" sz="quarter" idx="12"/>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5" name="Title Placeholder 1">
            <a:extLst>
              <a:ext uri="{FF2B5EF4-FFF2-40B4-BE49-F238E27FC236}">
                <a16:creationId xmlns:a16="http://schemas.microsoft.com/office/drawing/2014/main" id="{C69DD8FA-2BF1-16EB-760F-AA7F3729A576}"/>
              </a:ext>
            </a:extLst>
          </p:cNvPr>
          <p:cNvSpPr>
            <a:spLocks noGrp="1"/>
          </p:cNvSpPr>
          <p:nvPr>
            <p:ph type="title"/>
          </p:nvPr>
        </p:nvSpPr>
        <p:spPr>
          <a:xfrm>
            <a:off x="399738" y="343837"/>
            <a:ext cx="8577208" cy="443198"/>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7" name="Picture 6" descr="A black and white text&#10;&#10;Description automatically generated">
            <a:extLst>
              <a:ext uri="{FF2B5EF4-FFF2-40B4-BE49-F238E27FC236}">
                <a16:creationId xmlns:a16="http://schemas.microsoft.com/office/drawing/2014/main" id="{2D0901E6-1980-3593-1DAB-62015889832A}"/>
              </a:ext>
            </a:extLst>
          </p:cNvPr>
          <p:cNvPicPr>
            <a:picLocks noChangeAspect="1"/>
          </p:cNvPicPr>
          <p:nvPr userDrawn="1"/>
        </p:nvPicPr>
        <p:blipFill>
          <a:blip r:embed="rId2"/>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3147013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BA69A2-6A43-3E40-87D7-C9EF31A5047B}"/>
              </a:ext>
            </a:extLst>
          </p:cNvPr>
          <p:cNvSpPr>
            <a:spLocks noGrp="1"/>
          </p:cNvSpPr>
          <p:nvPr>
            <p:ph idx="1" hasCustomPrompt="1"/>
          </p:nvPr>
        </p:nvSpPr>
        <p:spPr>
          <a:xfrm>
            <a:off x="4927601" y="1503302"/>
            <a:ext cx="6887127" cy="4404516"/>
          </a:xfrm>
        </p:spPr>
        <p:txBody>
          <a:bodyPr>
            <a:normAutofit/>
          </a:bodyPr>
          <a:lstStyle>
            <a:lvl1pPr marL="0" indent="0">
              <a:buFontTx/>
              <a:buNone/>
              <a:defRPr sz="2000" b="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p:txBody>
      </p:sp>
      <p:sp>
        <p:nvSpPr>
          <p:cNvPr id="4" name="Text Placeholder 3">
            <a:extLst>
              <a:ext uri="{FF2B5EF4-FFF2-40B4-BE49-F238E27FC236}">
                <a16:creationId xmlns:a16="http://schemas.microsoft.com/office/drawing/2014/main" id="{AAE8C87C-B0FB-B74B-98A8-02318D332ADA}"/>
              </a:ext>
            </a:extLst>
          </p:cNvPr>
          <p:cNvSpPr>
            <a:spLocks noGrp="1"/>
          </p:cNvSpPr>
          <p:nvPr>
            <p:ph type="body" sz="half" idx="2" hasCustomPrompt="1"/>
          </p:nvPr>
        </p:nvSpPr>
        <p:spPr>
          <a:xfrm>
            <a:off x="399737" y="1503304"/>
            <a:ext cx="4187253" cy="4404514"/>
          </a:xfrm>
        </p:spPr>
        <p:txBody>
          <a:bodyPr>
            <a:normAutofit/>
          </a:bodyPr>
          <a:lstStyle>
            <a:lvl1pPr marL="0" indent="0">
              <a:buNone/>
              <a:defRPr sz="20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dirty="0"/>
              <a:t>Click to edit master text styles</a:t>
            </a:r>
          </a:p>
        </p:txBody>
      </p:sp>
      <p:sp>
        <p:nvSpPr>
          <p:cNvPr id="11" name="Rectangle 10">
            <a:extLst>
              <a:ext uri="{FF2B5EF4-FFF2-40B4-BE49-F238E27FC236}">
                <a16:creationId xmlns:a16="http://schemas.microsoft.com/office/drawing/2014/main" id="{1720F5B1-9E14-124D-B445-D190AC16BCB9}"/>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9" name="TextBox 8">
            <a:extLst>
              <a:ext uri="{FF2B5EF4-FFF2-40B4-BE49-F238E27FC236}">
                <a16:creationId xmlns:a16="http://schemas.microsoft.com/office/drawing/2014/main" id="{50DCE43C-B0DE-7D94-13CB-0C470DEA910A}"/>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2" name="TextBox 1">
            <a:extLst>
              <a:ext uri="{FF2B5EF4-FFF2-40B4-BE49-F238E27FC236}">
                <a16:creationId xmlns:a16="http://schemas.microsoft.com/office/drawing/2014/main" id="{B0B467FB-30AA-F6BE-5110-D9CC90B98D36}"/>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7C6C29CC-67CE-6421-C8B0-489BBC5647F0}"/>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41B5FE3D-CA78-C098-999D-C842514BE791}"/>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5" name="Title Placeholder 1">
            <a:extLst>
              <a:ext uri="{FF2B5EF4-FFF2-40B4-BE49-F238E27FC236}">
                <a16:creationId xmlns:a16="http://schemas.microsoft.com/office/drawing/2014/main" id="{E8475EEE-A2AA-6793-0317-A2C5009E59E3}"/>
              </a:ext>
            </a:extLst>
          </p:cNvPr>
          <p:cNvSpPr>
            <a:spLocks noGrp="1"/>
          </p:cNvSpPr>
          <p:nvPr>
            <p:ph type="title"/>
          </p:nvPr>
        </p:nvSpPr>
        <p:spPr>
          <a:xfrm>
            <a:off x="399738" y="343837"/>
            <a:ext cx="8577208" cy="443198"/>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6" name="Picture 5" descr="A black and white text&#10;&#10;Description automatically generated">
            <a:extLst>
              <a:ext uri="{FF2B5EF4-FFF2-40B4-BE49-F238E27FC236}">
                <a16:creationId xmlns:a16="http://schemas.microsoft.com/office/drawing/2014/main" id="{7AF2F1D1-F3A2-D823-1736-CF98F1EFE5DD}"/>
              </a:ext>
            </a:extLst>
          </p:cNvPr>
          <p:cNvPicPr>
            <a:picLocks noChangeAspect="1"/>
          </p:cNvPicPr>
          <p:nvPr userDrawn="1"/>
        </p:nvPicPr>
        <p:blipFill>
          <a:blip r:embed="rId2"/>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773867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824E094-F896-8E40-AC9C-ABF9075C5AE1}"/>
              </a:ext>
            </a:extLst>
          </p:cNvPr>
          <p:cNvSpPr>
            <a:spLocks noGrp="1"/>
          </p:cNvSpPr>
          <p:nvPr>
            <p:ph type="pic" idx="1"/>
          </p:nvPr>
        </p:nvSpPr>
        <p:spPr>
          <a:xfrm>
            <a:off x="4939263" y="1503300"/>
            <a:ext cx="7252737" cy="4728169"/>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12" name="Rectangle 11">
            <a:extLst>
              <a:ext uri="{FF2B5EF4-FFF2-40B4-BE49-F238E27FC236}">
                <a16:creationId xmlns:a16="http://schemas.microsoft.com/office/drawing/2014/main" id="{5FB21F4C-4EE3-A548-921D-45FB30330E62}"/>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6" name="TextBox 5">
            <a:extLst>
              <a:ext uri="{FF2B5EF4-FFF2-40B4-BE49-F238E27FC236}">
                <a16:creationId xmlns:a16="http://schemas.microsoft.com/office/drawing/2014/main" id="{57D29AF0-C6B0-464D-5716-0E850F60042C}"/>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7" name="Content Placeholder 2">
            <a:extLst>
              <a:ext uri="{FF2B5EF4-FFF2-40B4-BE49-F238E27FC236}">
                <a16:creationId xmlns:a16="http://schemas.microsoft.com/office/drawing/2014/main" id="{4A908564-1E90-ABBE-37D2-7DC31735C088}"/>
              </a:ext>
            </a:extLst>
          </p:cNvPr>
          <p:cNvSpPr>
            <a:spLocks noGrp="1"/>
          </p:cNvSpPr>
          <p:nvPr>
            <p:ph sz="half" idx="14" hasCustomPrompt="1"/>
          </p:nvPr>
        </p:nvSpPr>
        <p:spPr>
          <a:xfrm>
            <a:off x="398783" y="1503301"/>
            <a:ext cx="4187253" cy="440451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Box 7">
            <a:extLst>
              <a:ext uri="{FF2B5EF4-FFF2-40B4-BE49-F238E27FC236}">
                <a16:creationId xmlns:a16="http://schemas.microsoft.com/office/drawing/2014/main" id="{FFF3E3DC-94E4-F17D-36CB-450544502F34}"/>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9" name="Straight Connector 8">
            <a:extLst>
              <a:ext uri="{FF2B5EF4-FFF2-40B4-BE49-F238E27FC236}">
                <a16:creationId xmlns:a16="http://schemas.microsoft.com/office/drawing/2014/main" id="{90BF3BC5-D94C-EDA3-8FBC-6435B4DE16C7}"/>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DB726D05-460B-0A59-026D-A6ABD195828B}"/>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4" name="Title Placeholder 1">
            <a:extLst>
              <a:ext uri="{FF2B5EF4-FFF2-40B4-BE49-F238E27FC236}">
                <a16:creationId xmlns:a16="http://schemas.microsoft.com/office/drawing/2014/main" id="{447C72BC-0B7D-4FB3-3772-38C5E4C708D1}"/>
              </a:ext>
            </a:extLst>
          </p:cNvPr>
          <p:cNvSpPr>
            <a:spLocks noGrp="1"/>
          </p:cNvSpPr>
          <p:nvPr>
            <p:ph type="title"/>
          </p:nvPr>
        </p:nvSpPr>
        <p:spPr>
          <a:xfrm>
            <a:off x="399738" y="343837"/>
            <a:ext cx="8577208" cy="443198"/>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4" name="Picture 3" descr="A black and white text&#10;&#10;Description automatically generated">
            <a:extLst>
              <a:ext uri="{FF2B5EF4-FFF2-40B4-BE49-F238E27FC236}">
                <a16:creationId xmlns:a16="http://schemas.microsoft.com/office/drawing/2014/main" id="{39C623B9-B22D-A212-F1AB-EC0BB944D245}"/>
              </a:ext>
            </a:extLst>
          </p:cNvPr>
          <p:cNvPicPr>
            <a:picLocks noChangeAspect="1"/>
          </p:cNvPicPr>
          <p:nvPr userDrawn="1"/>
        </p:nvPicPr>
        <p:blipFill>
          <a:blip r:embed="rId2"/>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3937184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0D1CB3-C3E8-8E4B-AAC3-082CC0AF6319}"/>
              </a:ext>
            </a:extLst>
          </p:cNvPr>
          <p:cNvSpPr>
            <a:spLocks noGrp="1"/>
          </p:cNvSpPr>
          <p:nvPr>
            <p:ph sz="half" idx="1" hasCustomPrompt="1"/>
          </p:nvPr>
        </p:nvSpPr>
        <p:spPr>
          <a:xfrm>
            <a:off x="399737" y="1511016"/>
            <a:ext cx="4328644" cy="435013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Rectangle 11">
            <a:extLst>
              <a:ext uri="{FF2B5EF4-FFF2-40B4-BE49-F238E27FC236}">
                <a16:creationId xmlns:a16="http://schemas.microsoft.com/office/drawing/2014/main" id="{B6C291E2-CD12-2D47-B250-71F0C55CD076}"/>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9" name="Content Placeholder 2">
            <a:extLst>
              <a:ext uri="{FF2B5EF4-FFF2-40B4-BE49-F238E27FC236}">
                <a16:creationId xmlns:a16="http://schemas.microsoft.com/office/drawing/2014/main" id="{DDDAF287-83F2-C44A-BF25-155F5BF57EEB}"/>
              </a:ext>
            </a:extLst>
          </p:cNvPr>
          <p:cNvSpPr>
            <a:spLocks noGrp="1"/>
          </p:cNvSpPr>
          <p:nvPr>
            <p:ph idx="12"/>
          </p:nvPr>
        </p:nvSpPr>
        <p:spPr>
          <a:xfrm>
            <a:off x="5026662" y="1503304"/>
            <a:ext cx="5067372" cy="4357850"/>
          </a:xfrm>
        </p:spPr>
        <p:txBody>
          <a:bodyPr/>
          <a:lstStyle>
            <a:lvl1pPr marL="0" indent="0">
              <a:buFontTx/>
              <a:buNone/>
              <a:defRPr/>
            </a:lvl1pPr>
          </a:lstStyle>
          <a:p>
            <a:pPr lvl="0"/>
            <a:r>
              <a:rPr lang="en-US"/>
              <a:t>Click to edit Master text styles</a:t>
            </a:r>
          </a:p>
        </p:txBody>
      </p:sp>
      <p:sp>
        <p:nvSpPr>
          <p:cNvPr id="8" name="TextBox 7">
            <a:extLst>
              <a:ext uri="{FF2B5EF4-FFF2-40B4-BE49-F238E27FC236}">
                <a16:creationId xmlns:a16="http://schemas.microsoft.com/office/drawing/2014/main" id="{EA906F30-3214-0DC5-8930-44268753DF5D}"/>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2" name="TextBox 1">
            <a:extLst>
              <a:ext uri="{FF2B5EF4-FFF2-40B4-BE49-F238E27FC236}">
                <a16:creationId xmlns:a16="http://schemas.microsoft.com/office/drawing/2014/main" id="{343597D2-6234-696B-F5AA-307FEE725761}"/>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5" name="Straight Connector 4">
            <a:extLst>
              <a:ext uri="{FF2B5EF4-FFF2-40B4-BE49-F238E27FC236}">
                <a16:creationId xmlns:a16="http://schemas.microsoft.com/office/drawing/2014/main" id="{6A7DA34A-383A-16A2-0FEE-FE854DA0F3D4}"/>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0C4DA649-F063-49F9-EEA4-E099F09DE7F0}"/>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6" name="Title Placeholder 1">
            <a:extLst>
              <a:ext uri="{FF2B5EF4-FFF2-40B4-BE49-F238E27FC236}">
                <a16:creationId xmlns:a16="http://schemas.microsoft.com/office/drawing/2014/main" id="{B9F5F6DC-9D74-3B39-1849-9967761D563D}"/>
              </a:ext>
            </a:extLst>
          </p:cNvPr>
          <p:cNvSpPr>
            <a:spLocks noGrp="1"/>
          </p:cNvSpPr>
          <p:nvPr>
            <p:ph type="title"/>
          </p:nvPr>
        </p:nvSpPr>
        <p:spPr>
          <a:xfrm>
            <a:off x="399738" y="343837"/>
            <a:ext cx="8577208" cy="443198"/>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4" name="Picture 3" descr="A picture containing screenshot, pattern, symmetry, black&#10;&#10;Description automatically generated">
            <a:extLst>
              <a:ext uri="{FF2B5EF4-FFF2-40B4-BE49-F238E27FC236}">
                <a16:creationId xmlns:a16="http://schemas.microsoft.com/office/drawing/2014/main" id="{A7FD0B13-B446-BD59-8B8C-DB0E88B170A6}"/>
              </a:ext>
            </a:extLst>
          </p:cNvPr>
          <p:cNvPicPr>
            <a:picLocks noChangeAspect="1"/>
          </p:cNvPicPr>
          <p:nvPr userDrawn="1"/>
        </p:nvPicPr>
        <p:blipFill rotWithShape="1">
          <a:blip r:embed="rId2"/>
          <a:srcRect l="56301" r="1"/>
          <a:stretch/>
        </p:blipFill>
        <p:spPr>
          <a:xfrm>
            <a:off x="10302948" y="416892"/>
            <a:ext cx="1670459" cy="5397500"/>
          </a:xfrm>
          <a:prstGeom prst="rect">
            <a:avLst/>
          </a:prstGeom>
        </p:spPr>
      </p:pic>
      <p:pic>
        <p:nvPicPr>
          <p:cNvPr id="7" name="Picture 6" descr="A black and white text&#10;&#10;Description automatically generated">
            <a:extLst>
              <a:ext uri="{FF2B5EF4-FFF2-40B4-BE49-F238E27FC236}">
                <a16:creationId xmlns:a16="http://schemas.microsoft.com/office/drawing/2014/main" id="{E2F502F4-F84B-4B59-F897-AF5236AB9069}"/>
              </a:ext>
            </a:extLst>
          </p:cNvPr>
          <p:cNvPicPr>
            <a:picLocks noChangeAspect="1"/>
          </p:cNvPicPr>
          <p:nvPr userDrawn="1"/>
        </p:nvPicPr>
        <p:blipFill>
          <a:blip r:embed="rId3"/>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307659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3DAAF4F-61F9-ED0A-B599-3C8C7999092B}"/>
              </a:ext>
            </a:extLst>
          </p:cNvPr>
          <p:cNvSpPr txBox="1"/>
          <p:nvPr userDrawn="1"/>
        </p:nvSpPr>
        <p:spPr>
          <a:xfrm>
            <a:off x="591367" y="6707373"/>
            <a:ext cx="9647031" cy="159462"/>
          </a:xfrm>
          <a:prstGeom prst="rect">
            <a:avLst/>
          </a:prstGeom>
          <a:noFill/>
        </p:spPr>
        <p:txBody>
          <a:bodyPr wrap="square" lIns="0" tIns="0" rIns="0" bIns="36000" rtlCol="0">
            <a:noAutofit/>
          </a:bodyPr>
          <a:lstStyle/>
          <a:p>
            <a:r>
              <a:rPr lang="en-AU" sz="800" dirty="0">
                <a:solidFill>
                  <a:schemeClr val="tx1">
                    <a:lumMod val="65000"/>
                    <a:lumOff val="35000"/>
                  </a:schemeClr>
                </a:solidFill>
                <a:latin typeface="Arial" panose="020B0604020202020204" pitchFamily="34" charset="0"/>
                <a:cs typeface="Arial" panose="020B0604020202020204" pitchFamily="34" charset="0"/>
              </a:rPr>
              <a:t>Victoria University, CRICOS No. 00124K (Melbourne), 02475D (Sydney and Brisbane), RTO 3113, TEQSA No. PRV12152, Provider Category: Australian University</a:t>
            </a:r>
          </a:p>
        </p:txBody>
      </p:sp>
      <p:sp>
        <p:nvSpPr>
          <p:cNvPr id="15" name="Title 1">
            <a:extLst>
              <a:ext uri="{FF2B5EF4-FFF2-40B4-BE49-F238E27FC236}">
                <a16:creationId xmlns:a16="http://schemas.microsoft.com/office/drawing/2014/main" id="{BA676A7E-1F92-F5DD-19AD-F9338B409BC7}"/>
              </a:ext>
            </a:extLst>
          </p:cNvPr>
          <p:cNvSpPr>
            <a:spLocks noGrp="1"/>
          </p:cNvSpPr>
          <p:nvPr>
            <p:ph type="ctrTitle" hasCustomPrompt="1"/>
          </p:nvPr>
        </p:nvSpPr>
        <p:spPr>
          <a:xfrm>
            <a:off x="591367" y="1967790"/>
            <a:ext cx="6859152" cy="1697037"/>
          </a:xfrm>
        </p:spPr>
        <p:txBody>
          <a:bodyPr lIns="36000" tIns="36000" rIns="36000" bIns="36000" anchor="t" anchorCtr="0">
            <a:noAutofit/>
          </a:bodyPr>
          <a:lstStyle>
            <a:lvl1pPr algn="l">
              <a:defRPr sz="4800" cap="none" baseline="0"/>
            </a:lvl1pPr>
          </a:lstStyle>
          <a:p>
            <a:r>
              <a:rPr lang="en-US" dirty="0"/>
              <a:t>Click to edit </a:t>
            </a:r>
            <a:br>
              <a:rPr lang="en-US" dirty="0"/>
            </a:br>
            <a:r>
              <a:rPr lang="en-US" dirty="0"/>
              <a:t>master title style</a:t>
            </a:r>
            <a:endParaRPr lang="en-AU" dirty="0"/>
          </a:p>
        </p:txBody>
      </p:sp>
      <p:sp>
        <p:nvSpPr>
          <p:cNvPr id="16" name="Subtitle 2">
            <a:extLst>
              <a:ext uri="{FF2B5EF4-FFF2-40B4-BE49-F238E27FC236}">
                <a16:creationId xmlns:a16="http://schemas.microsoft.com/office/drawing/2014/main" id="{12A66ADF-A69C-D692-4EBD-51E0ED52029B}"/>
              </a:ext>
            </a:extLst>
          </p:cNvPr>
          <p:cNvSpPr>
            <a:spLocks noGrp="1"/>
          </p:cNvSpPr>
          <p:nvPr>
            <p:ph type="subTitle" idx="1" hasCustomPrompt="1"/>
          </p:nvPr>
        </p:nvSpPr>
        <p:spPr>
          <a:xfrm>
            <a:off x="591369" y="3801838"/>
            <a:ext cx="8058151" cy="1095839"/>
          </a:xfrm>
        </p:spPr>
        <p:txBody>
          <a:bodyPr lIns="36000" tIns="36000" rIns="36000" bIns="36000">
            <a:noAutofit/>
          </a:bodyPr>
          <a:lstStyle>
            <a:lvl1pPr marL="0" indent="0" algn="l">
              <a:buNone/>
              <a:defRPr sz="2400" b="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en-AU" dirty="0"/>
          </a:p>
        </p:txBody>
      </p:sp>
      <p:pic>
        <p:nvPicPr>
          <p:cNvPr id="2" name="Picture 1">
            <a:extLst>
              <a:ext uri="{FF2B5EF4-FFF2-40B4-BE49-F238E27FC236}">
                <a16:creationId xmlns:a16="http://schemas.microsoft.com/office/drawing/2014/main" id="{647D9C09-20BA-30E8-179F-D5B69628E429}"/>
              </a:ext>
            </a:extLst>
          </p:cNvPr>
          <p:cNvPicPr>
            <a:picLocks noChangeAspect="1"/>
          </p:cNvPicPr>
          <p:nvPr userDrawn="1"/>
        </p:nvPicPr>
        <p:blipFill>
          <a:blip r:embed="rId2"/>
          <a:srcRect l="852" r="852"/>
          <a:stretch/>
        </p:blipFill>
        <p:spPr>
          <a:xfrm>
            <a:off x="3812400" y="0"/>
            <a:ext cx="8379600" cy="5328000"/>
          </a:xfrm>
          <a:prstGeom prst="rect">
            <a:avLst/>
          </a:prstGeom>
        </p:spPr>
      </p:pic>
      <p:pic>
        <p:nvPicPr>
          <p:cNvPr id="5" name="Picture 4">
            <a:extLst>
              <a:ext uri="{FF2B5EF4-FFF2-40B4-BE49-F238E27FC236}">
                <a16:creationId xmlns:a16="http://schemas.microsoft.com/office/drawing/2014/main" id="{8FD0CB06-EB85-1A46-B989-BE6DC7EF5BE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35450"/>
          <a:stretch/>
        </p:blipFill>
        <p:spPr>
          <a:xfrm>
            <a:off x="8833664" y="5688254"/>
            <a:ext cx="3072322" cy="912840"/>
          </a:xfrm>
          <a:prstGeom prst="rect">
            <a:avLst/>
          </a:prstGeom>
        </p:spPr>
      </p:pic>
    </p:spTree>
    <p:extLst>
      <p:ext uri="{BB962C8B-B14F-4D97-AF65-F5344CB8AC3E}">
        <p14:creationId xmlns:p14="http://schemas.microsoft.com/office/powerpoint/2010/main" val="340764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CC34B4-C291-1845-8F85-19EE1A313584}"/>
              </a:ext>
            </a:extLst>
          </p:cNvPr>
          <p:cNvSpPr>
            <a:spLocks noGrp="1"/>
          </p:cNvSpPr>
          <p:nvPr>
            <p:ph type="body" idx="1" hasCustomPrompt="1"/>
          </p:nvPr>
        </p:nvSpPr>
        <p:spPr>
          <a:xfrm>
            <a:off x="399737" y="1514528"/>
            <a:ext cx="5577071" cy="545932"/>
          </a:xfrm>
          <a:solidFill>
            <a:schemeClr val="accent1"/>
          </a:solidFill>
        </p:spPr>
        <p:txBody>
          <a:bodyPr lIns="144000" anchor="ctr" anchorCtr="0"/>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59CE3547-43AB-3343-96D0-300034BEC47B}"/>
              </a:ext>
            </a:extLst>
          </p:cNvPr>
          <p:cNvSpPr>
            <a:spLocks noGrp="1"/>
          </p:cNvSpPr>
          <p:nvPr>
            <p:ph sz="half" idx="2" hasCustomPrompt="1"/>
          </p:nvPr>
        </p:nvSpPr>
        <p:spPr>
          <a:xfrm>
            <a:off x="399737" y="2338441"/>
            <a:ext cx="5577071" cy="3244369"/>
          </a:xfrm>
        </p:spPr>
        <p:txBody>
          <a:bodyPr/>
          <a:lstStyle>
            <a:lvl1pPr>
              <a:defRPr sz="2400"/>
            </a:lvl1pPr>
            <a:lvl3pPr>
              <a:defRPr>
                <a:solidFill>
                  <a:schemeClr val="accent2"/>
                </a:solidFill>
              </a:defRPr>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Rectangle 12">
            <a:extLst>
              <a:ext uri="{FF2B5EF4-FFF2-40B4-BE49-F238E27FC236}">
                <a16:creationId xmlns:a16="http://schemas.microsoft.com/office/drawing/2014/main" id="{181F6DE2-F45B-5548-AC93-0AC8CD73A22F}"/>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11" name="TextBox 10">
            <a:extLst>
              <a:ext uri="{FF2B5EF4-FFF2-40B4-BE49-F238E27FC236}">
                <a16:creationId xmlns:a16="http://schemas.microsoft.com/office/drawing/2014/main" id="{E131F44C-964B-7C82-F552-2B1CDB6F1635}"/>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18" name="Text Placeholder 2">
            <a:extLst>
              <a:ext uri="{FF2B5EF4-FFF2-40B4-BE49-F238E27FC236}">
                <a16:creationId xmlns:a16="http://schemas.microsoft.com/office/drawing/2014/main" id="{42499B4A-BC3F-66ED-33DF-03102A73F90C}"/>
              </a:ext>
            </a:extLst>
          </p:cNvPr>
          <p:cNvSpPr>
            <a:spLocks noGrp="1"/>
          </p:cNvSpPr>
          <p:nvPr>
            <p:ph type="body" idx="13" hasCustomPrompt="1"/>
          </p:nvPr>
        </p:nvSpPr>
        <p:spPr>
          <a:xfrm>
            <a:off x="6237658" y="1514528"/>
            <a:ext cx="5577071" cy="545932"/>
          </a:xfrm>
          <a:solidFill>
            <a:schemeClr val="accent1"/>
          </a:solidFill>
        </p:spPr>
        <p:txBody>
          <a:bodyPr lIns="144000" anchor="ctr" anchorCtr="0"/>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dirty="0"/>
              <a:t>Click to edit master text styles</a:t>
            </a:r>
          </a:p>
        </p:txBody>
      </p:sp>
      <p:sp>
        <p:nvSpPr>
          <p:cNvPr id="19" name="Content Placeholder 3">
            <a:extLst>
              <a:ext uri="{FF2B5EF4-FFF2-40B4-BE49-F238E27FC236}">
                <a16:creationId xmlns:a16="http://schemas.microsoft.com/office/drawing/2014/main" id="{E1C9DA8B-FED8-041D-C2A3-4BE6014B50FD}"/>
              </a:ext>
            </a:extLst>
          </p:cNvPr>
          <p:cNvSpPr>
            <a:spLocks noGrp="1"/>
          </p:cNvSpPr>
          <p:nvPr>
            <p:ph sz="half" idx="14" hasCustomPrompt="1"/>
          </p:nvPr>
        </p:nvSpPr>
        <p:spPr>
          <a:xfrm>
            <a:off x="6237658" y="2338441"/>
            <a:ext cx="5577071" cy="3244369"/>
          </a:xfrm>
        </p:spPr>
        <p:txBody>
          <a:bodyPr/>
          <a:lstStyle>
            <a:lvl1pPr>
              <a:defRPr sz="2400"/>
            </a:lvl1pPr>
            <a:lvl3pPr>
              <a:defRPr>
                <a:solidFill>
                  <a:schemeClr val="accent2"/>
                </a:solidFill>
              </a:defRPr>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extBox 1">
            <a:extLst>
              <a:ext uri="{FF2B5EF4-FFF2-40B4-BE49-F238E27FC236}">
                <a16:creationId xmlns:a16="http://schemas.microsoft.com/office/drawing/2014/main" id="{F4F3F962-268D-7E8F-E0A7-FC40EC2195D2}"/>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5" name="Straight Connector 4">
            <a:extLst>
              <a:ext uri="{FF2B5EF4-FFF2-40B4-BE49-F238E27FC236}">
                <a16:creationId xmlns:a16="http://schemas.microsoft.com/office/drawing/2014/main" id="{EF67D6CA-A404-6EAA-9894-119E28996123}"/>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069CFB3D-778C-9AA2-261C-C6F7BCE8A95F}"/>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5" name="Title Placeholder 1">
            <a:extLst>
              <a:ext uri="{FF2B5EF4-FFF2-40B4-BE49-F238E27FC236}">
                <a16:creationId xmlns:a16="http://schemas.microsoft.com/office/drawing/2014/main" id="{7A3C954C-26BD-006C-AF1C-7BCFB4728C26}"/>
              </a:ext>
            </a:extLst>
          </p:cNvPr>
          <p:cNvSpPr>
            <a:spLocks noGrp="1"/>
          </p:cNvSpPr>
          <p:nvPr>
            <p:ph type="title"/>
          </p:nvPr>
        </p:nvSpPr>
        <p:spPr>
          <a:xfrm>
            <a:off x="399738" y="343837"/>
            <a:ext cx="8577208" cy="443198"/>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8" name="Picture 7" descr="A black and white text&#10;&#10;Description automatically generated">
            <a:extLst>
              <a:ext uri="{FF2B5EF4-FFF2-40B4-BE49-F238E27FC236}">
                <a16:creationId xmlns:a16="http://schemas.microsoft.com/office/drawing/2014/main" id="{63AC8E26-0BB1-E3E8-A125-3938951F4057}"/>
              </a:ext>
            </a:extLst>
          </p:cNvPr>
          <p:cNvPicPr>
            <a:picLocks noChangeAspect="1"/>
          </p:cNvPicPr>
          <p:nvPr userDrawn="1"/>
        </p:nvPicPr>
        <p:blipFill>
          <a:blip r:embed="rId2"/>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1065566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DDF5BCD2-566C-304B-9603-DBF49E1C6C3B}"/>
              </a:ext>
            </a:extLst>
          </p:cNvPr>
          <p:cNvSpPr>
            <a:spLocks noGrp="1"/>
          </p:cNvSpPr>
          <p:nvPr>
            <p:ph type="pic" idx="1"/>
          </p:nvPr>
        </p:nvSpPr>
        <p:spPr>
          <a:xfrm>
            <a:off x="399738" y="2746020"/>
            <a:ext cx="2652497" cy="2163093"/>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11" name="Rectangle 10">
            <a:extLst>
              <a:ext uri="{FF2B5EF4-FFF2-40B4-BE49-F238E27FC236}">
                <a16:creationId xmlns:a16="http://schemas.microsoft.com/office/drawing/2014/main" id="{1720F5B1-9E14-124D-B445-D190AC16BCB9}"/>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20" name="Content Placeholder 2">
            <a:extLst>
              <a:ext uri="{FF2B5EF4-FFF2-40B4-BE49-F238E27FC236}">
                <a16:creationId xmlns:a16="http://schemas.microsoft.com/office/drawing/2014/main" id="{D5C6FD78-5957-3743-9051-7A833B8B93B7}"/>
              </a:ext>
            </a:extLst>
          </p:cNvPr>
          <p:cNvSpPr>
            <a:spLocks noGrp="1"/>
          </p:cNvSpPr>
          <p:nvPr>
            <p:ph sz="half" idx="18" hasCustomPrompt="1"/>
          </p:nvPr>
        </p:nvSpPr>
        <p:spPr>
          <a:xfrm>
            <a:off x="399746" y="4909116"/>
            <a:ext cx="2652495" cy="593577"/>
          </a:xfrm>
          <a:solidFill>
            <a:schemeClr val="accent1"/>
          </a:solidFill>
          <a:ln>
            <a:noFill/>
          </a:ln>
        </p:spPr>
        <p:txBody>
          <a:bodyPr lIns="72000" tIns="72000" rIns="72000" bIns="72000">
            <a:normAutofit/>
          </a:bodyPr>
          <a:lstStyle>
            <a:lvl1pPr marL="0" indent="0">
              <a:buFontTx/>
              <a:buNone/>
              <a:defRPr sz="1100" b="0"/>
            </a:lvl1pPr>
          </a:lstStyle>
          <a:p>
            <a:pPr lvl="0"/>
            <a:r>
              <a:rPr lang="en-US" dirty="0"/>
              <a:t>Edit master text styles</a:t>
            </a:r>
          </a:p>
        </p:txBody>
      </p:sp>
      <p:sp>
        <p:nvSpPr>
          <p:cNvPr id="25" name="Text Placeholder 3">
            <a:extLst>
              <a:ext uri="{FF2B5EF4-FFF2-40B4-BE49-F238E27FC236}">
                <a16:creationId xmlns:a16="http://schemas.microsoft.com/office/drawing/2014/main" id="{8D62D7B6-9A5A-644C-8286-5E98BABC4490}"/>
              </a:ext>
            </a:extLst>
          </p:cNvPr>
          <p:cNvSpPr>
            <a:spLocks noGrp="1"/>
          </p:cNvSpPr>
          <p:nvPr>
            <p:ph type="body" sz="half" idx="2" hasCustomPrompt="1"/>
          </p:nvPr>
        </p:nvSpPr>
        <p:spPr>
          <a:xfrm>
            <a:off x="399738" y="1431326"/>
            <a:ext cx="9827454" cy="1061936"/>
          </a:xfrm>
        </p:spPr>
        <p:txBody>
          <a:bodyPr>
            <a:noAutofit/>
          </a:bodyPr>
          <a:lstStyle>
            <a:lvl1pPr marL="0" indent="0">
              <a:buNone/>
              <a:defRPr sz="1600" b="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dirty="0"/>
              <a:t>Click to edit master text styles</a:t>
            </a:r>
          </a:p>
        </p:txBody>
      </p:sp>
      <p:sp>
        <p:nvSpPr>
          <p:cNvPr id="7" name="TextBox 6">
            <a:extLst>
              <a:ext uri="{FF2B5EF4-FFF2-40B4-BE49-F238E27FC236}">
                <a16:creationId xmlns:a16="http://schemas.microsoft.com/office/drawing/2014/main" id="{18FA37F4-2878-E787-354F-1AABAA81C513}"/>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21" name="Picture Placeholder 2">
            <a:extLst>
              <a:ext uri="{FF2B5EF4-FFF2-40B4-BE49-F238E27FC236}">
                <a16:creationId xmlns:a16="http://schemas.microsoft.com/office/drawing/2014/main" id="{F57DBF7D-11EE-F2C5-80EC-E85C32283ABE}"/>
              </a:ext>
            </a:extLst>
          </p:cNvPr>
          <p:cNvSpPr>
            <a:spLocks noGrp="1"/>
          </p:cNvSpPr>
          <p:nvPr>
            <p:ph type="pic" idx="19"/>
          </p:nvPr>
        </p:nvSpPr>
        <p:spPr>
          <a:xfrm>
            <a:off x="3301635" y="2746020"/>
            <a:ext cx="2652497" cy="2163093"/>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30" name="Content Placeholder 2">
            <a:extLst>
              <a:ext uri="{FF2B5EF4-FFF2-40B4-BE49-F238E27FC236}">
                <a16:creationId xmlns:a16="http://schemas.microsoft.com/office/drawing/2014/main" id="{EC7DA3D2-59BD-6137-81AD-86750A32889C}"/>
              </a:ext>
            </a:extLst>
          </p:cNvPr>
          <p:cNvSpPr>
            <a:spLocks noGrp="1"/>
          </p:cNvSpPr>
          <p:nvPr>
            <p:ph sz="half" idx="20" hasCustomPrompt="1"/>
          </p:nvPr>
        </p:nvSpPr>
        <p:spPr>
          <a:xfrm>
            <a:off x="3301643" y="4909116"/>
            <a:ext cx="2652495" cy="593577"/>
          </a:xfrm>
          <a:solidFill>
            <a:schemeClr val="accent1"/>
          </a:solidFill>
          <a:ln>
            <a:noFill/>
          </a:ln>
        </p:spPr>
        <p:txBody>
          <a:bodyPr lIns="72000" tIns="72000" rIns="72000" bIns="72000">
            <a:normAutofit/>
          </a:bodyPr>
          <a:lstStyle>
            <a:lvl1pPr marL="0" indent="0">
              <a:buFontTx/>
              <a:buNone/>
              <a:defRPr sz="1100" b="0"/>
            </a:lvl1pPr>
          </a:lstStyle>
          <a:p>
            <a:pPr lvl="0"/>
            <a:r>
              <a:rPr lang="en-US" dirty="0"/>
              <a:t>Edit master text styles</a:t>
            </a:r>
          </a:p>
        </p:txBody>
      </p:sp>
      <p:sp>
        <p:nvSpPr>
          <p:cNvPr id="31" name="Picture Placeholder 2">
            <a:extLst>
              <a:ext uri="{FF2B5EF4-FFF2-40B4-BE49-F238E27FC236}">
                <a16:creationId xmlns:a16="http://schemas.microsoft.com/office/drawing/2014/main" id="{9C9B462E-49D5-11F9-F1F5-872D1298452F}"/>
              </a:ext>
            </a:extLst>
          </p:cNvPr>
          <p:cNvSpPr>
            <a:spLocks noGrp="1"/>
          </p:cNvSpPr>
          <p:nvPr>
            <p:ph type="pic" idx="21"/>
          </p:nvPr>
        </p:nvSpPr>
        <p:spPr>
          <a:xfrm>
            <a:off x="6203526" y="2746020"/>
            <a:ext cx="2652497" cy="2163093"/>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32" name="Content Placeholder 2">
            <a:extLst>
              <a:ext uri="{FF2B5EF4-FFF2-40B4-BE49-F238E27FC236}">
                <a16:creationId xmlns:a16="http://schemas.microsoft.com/office/drawing/2014/main" id="{9F4812D9-E50A-9912-1AAB-2CBFCD7BB51C}"/>
              </a:ext>
            </a:extLst>
          </p:cNvPr>
          <p:cNvSpPr>
            <a:spLocks noGrp="1"/>
          </p:cNvSpPr>
          <p:nvPr>
            <p:ph sz="half" idx="22" hasCustomPrompt="1"/>
          </p:nvPr>
        </p:nvSpPr>
        <p:spPr>
          <a:xfrm>
            <a:off x="6203534" y="4909116"/>
            <a:ext cx="2652495" cy="593577"/>
          </a:xfrm>
          <a:solidFill>
            <a:schemeClr val="accent1"/>
          </a:solidFill>
          <a:ln>
            <a:noFill/>
          </a:ln>
        </p:spPr>
        <p:txBody>
          <a:bodyPr lIns="72000" tIns="72000" rIns="72000" bIns="72000">
            <a:normAutofit/>
          </a:bodyPr>
          <a:lstStyle>
            <a:lvl1pPr marL="0" indent="0">
              <a:buFontTx/>
              <a:buNone/>
              <a:defRPr sz="1100" b="0"/>
            </a:lvl1pPr>
          </a:lstStyle>
          <a:p>
            <a:pPr lvl="0"/>
            <a:r>
              <a:rPr lang="en-US" dirty="0"/>
              <a:t>Edit master text styles</a:t>
            </a:r>
          </a:p>
        </p:txBody>
      </p:sp>
      <p:sp>
        <p:nvSpPr>
          <p:cNvPr id="33" name="Picture Placeholder 2">
            <a:extLst>
              <a:ext uri="{FF2B5EF4-FFF2-40B4-BE49-F238E27FC236}">
                <a16:creationId xmlns:a16="http://schemas.microsoft.com/office/drawing/2014/main" id="{4AC0237F-F3D2-5B48-FDD3-0D38A29F9329}"/>
              </a:ext>
            </a:extLst>
          </p:cNvPr>
          <p:cNvSpPr>
            <a:spLocks noGrp="1"/>
          </p:cNvSpPr>
          <p:nvPr>
            <p:ph type="pic" idx="23"/>
          </p:nvPr>
        </p:nvSpPr>
        <p:spPr>
          <a:xfrm>
            <a:off x="9105429" y="2746020"/>
            <a:ext cx="2652497" cy="2163093"/>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34" name="Content Placeholder 2">
            <a:extLst>
              <a:ext uri="{FF2B5EF4-FFF2-40B4-BE49-F238E27FC236}">
                <a16:creationId xmlns:a16="http://schemas.microsoft.com/office/drawing/2014/main" id="{9C3F4213-26B4-FC1E-F3B7-05D32356B3BD}"/>
              </a:ext>
            </a:extLst>
          </p:cNvPr>
          <p:cNvSpPr>
            <a:spLocks noGrp="1"/>
          </p:cNvSpPr>
          <p:nvPr>
            <p:ph sz="half" idx="24" hasCustomPrompt="1"/>
          </p:nvPr>
        </p:nvSpPr>
        <p:spPr>
          <a:xfrm>
            <a:off x="9105437" y="4909116"/>
            <a:ext cx="2652495" cy="593577"/>
          </a:xfrm>
          <a:solidFill>
            <a:schemeClr val="accent1"/>
          </a:solidFill>
          <a:ln>
            <a:noFill/>
          </a:ln>
        </p:spPr>
        <p:txBody>
          <a:bodyPr lIns="72000" tIns="72000" rIns="72000" bIns="72000">
            <a:normAutofit/>
          </a:bodyPr>
          <a:lstStyle>
            <a:lvl1pPr marL="0" indent="0">
              <a:buFontTx/>
              <a:buNone/>
              <a:defRPr sz="1100" b="0"/>
            </a:lvl1pPr>
          </a:lstStyle>
          <a:p>
            <a:pPr lvl="0"/>
            <a:r>
              <a:rPr lang="en-US" dirty="0"/>
              <a:t>Edit master text styles</a:t>
            </a:r>
          </a:p>
        </p:txBody>
      </p:sp>
      <p:sp>
        <p:nvSpPr>
          <p:cNvPr id="2" name="TextBox 1">
            <a:extLst>
              <a:ext uri="{FF2B5EF4-FFF2-40B4-BE49-F238E27FC236}">
                <a16:creationId xmlns:a16="http://schemas.microsoft.com/office/drawing/2014/main" id="{90E3E1F3-60BC-A502-C92D-697C2C408463}"/>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4" name="Straight Connector 3">
            <a:extLst>
              <a:ext uri="{FF2B5EF4-FFF2-40B4-BE49-F238E27FC236}">
                <a16:creationId xmlns:a16="http://schemas.microsoft.com/office/drawing/2014/main" id="{743AB2FE-DFD2-0FA3-C038-FB5684C9FAF2}"/>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A715E079-78EC-4037-5AC3-052D98B24FEF}"/>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9" name="Title Placeholder 1">
            <a:extLst>
              <a:ext uri="{FF2B5EF4-FFF2-40B4-BE49-F238E27FC236}">
                <a16:creationId xmlns:a16="http://schemas.microsoft.com/office/drawing/2014/main" id="{A081EB8E-5372-4255-8858-E2870EA73172}"/>
              </a:ext>
            </a:extLst>
          </p:cNvPr>
          <p:cNvSpPr>
            <a:spLocks noGrp="1"/>
          </p:cNvSpPr>
          <p:nvPr>
            <p:ph type="title"/>
          </p:nvPr>
        </p:nvSpPr>
        <p:spPr>
          <a:xfrm>
            <a:off x="399738" y="343837"/>
            <a:ext cx="8577208" cy="443198"/>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5" name="Picture 4" descr="A black and white text&#10;&#10;Description automatically generated">
            <a:extLst>
              <a:ext uri="{FF2B5EF4-FFF2-40B4-BE49-F238E27FC236}">
                <a16:creationId xmlns:a16="http://schemas.microsoft.com/office/drawing/2014/main" id="{686481FA-C6D9-C1E8-FBEF-99083714F30A}"/>
              </a:ext>
            </a:extLst>
          </p:cNvPr>
          <p:cNvPicPr>
            <a:picLocks noChangeAspect="1"/>
          </p:cNvPicPr>
          <p:nvPr userDrawn="1"/>
        </p:nvPicPr>
        <p:blipFill>
          <a:blip r:embed="rId2"/>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2831312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E77CA1-9CDF-734F-9BC2-A77ABB697C72}"/>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6" name="TextBox 5">
            <a:extLst>
              <a:ext uri="{FF2B5EF4-FFF2-40B4-BE49-F238E27FC236}">
                <a16:creationId xmlns:a16="http://schemas.microsoft.com/office/drawing/2014/main" id="{2534EDFF-A8F6-739E-4335-933F27905788}"/>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3" name="TextBox 2">
            <a:extLst>
              <a:ext uri="{FF2B5EF4-FFF2-40B4-BE49-F238E27FC236}">
                <a16:creationId xmlns:a16="http://schemas.microsoft.com/office/drawing/2014/main" id="{2953FB21-2646-0D56-02B8-10257E98D9F2}"/>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8CDB768E-55F5-7876-CF52-F1518763AAE5}"/>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DC1351BB-F4DD-D90C-430F-C7056589AD15}"/>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0" name="Title Placeholder 1">
            <a:extLst>
              <a:ext uri="{FF2B5EF4-FFF2-40B4-BE49-F238E27FC236}">
                <a16:creationId xmlns:a16="http://schemas.microsoft.com/office/drawing/2014/main" id="{7CABF511-E87A-C207-7C25-AC958A88C0D6}"/>
              </a:ext>
            </a:extLst>
          </p:cNvPr>
          <p:cNvSpPr>
            <a:spLocks noGrp="1"/>
          </p:cNvSpPr>
          <p:nvPr>
            <p:ph type="title"/>
          </p:nvPr>
        </p:nvSpPr>
        <p:spPr>
          <a:xfrm>
            <a:off x="399738" y="343837"/>
            <a:ext cx="8577208" cy="443198"/>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4" name="Picture 3" descr="A black and white text&#10;&#10;Description automatically generated">
            <a:extLst>
              <a:ext uri="{FF2B5EF4-FFF2-40B4-BE49-F238E27FC236}">
                <a16:creationId xmlns:a16="http://schemas.microsoft.com/office/drawing/2014/main" id="{49FAC25D-1734-1DFF-59A6-D05C333ECF69}"/>
              </a:ext>
            </a:extLst>
          </p:cNvPr>
          <p:cNvPicPr>
            <a:picLocks noChangeAspect="1"/>
          </p:cNvPicPr>
          <p:nvPr userDrawn="1"/>
        </p:nvPicPr>
        <p:blipFill>
          <a:blip r:embed="rId2"/>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741863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82987-A0A7-9749-A6CE-497C17CC2329}"/>
              </a:ext>
            </a:extLst>
          </p:cNvPr>
          <p:cNvSpPr/>
          <p:nvPr userDrawn="1"/>
        </p:nvSpPr>
        <p:spPr>
          <a:xfrm>
            <a:off x="0" y="3"/>
            <a:ext cx="12192000" cy="6296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10" name="Picture 9">
            <a:extLst>
              <a:ext uri="{FF2B5EF4-FFF2-40B4-BE49-F238E27FC236}">
                <a16:creationId xmlns:a16="http://schemas.microsoft.com/office/drawing/2014/main" id="{EBF0A9E0-22D9-E043-93E8-6F8DE13E658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r="23451" b="15127"/>
          <a:stretch/>
        </p:blipFill>
        <p:spPr>
          <a:xfrm>
            <a:off x="8217720" y="11646"/>
            <a:ext cx="3960000" cy="6219825"/>
          </a:xfrm>
          <a:prstGeom prst="rect">
            <a:avLst/>
          </a:prstGeom>
        </p:spPr>
      </p:pic>
      <p:sp>
        <p:nvSpPr>
          <p:cNvPr id="13" name="Content Placeholder 2">
            <a:extLst>
              <a:ext uri="{FF2B5EF4-FFF2-40B4-BE49-F238E27FC236}">
                <a16:creationId xmlns:a16="http://schemas.microsoft.com/office/drawing/2014/main" id="{7E0E5A85-C763-3B47-9BD8-87C2C063DA4B}"/>
              </a:ext>
            </a:extLst>
          </p:cNvPr>
          <p:cNvSpPr>
            <a:spLocks noGrp="1"/>
          </p:cNvSpPr>
          <p:nvPr>
            <p:ph sz="half" idx="1" hasCustomPrompt="1"/>
          </p:nvPr>
        </p:nvSpPr>
        <p:spPr>
          <a:xfrm>
            <a:off x="674558" y="1588958"/>
            <a:ext cx="7528884" cy="4017364"/>
          </a:xfrm>
        </p:spPr>
        <p:txBody>
          <a:bodyPr/>
          <a:lstStyle>
            <a:lvl1pPr marL="0" indent="0">
              <a:buClr>
                <a:schemeClr val="bg1"/>
              </a:buClr>
              <a:buFontTx/>
              <a:buNone/>
              <a:defRPr sz="4000">
                <a:solidFill>
                  <a:schemeClr val="tx1"/>
                </a:solidFill>
              </a:defRPr>
            </a:lvl1pPr>
            <a:lvl2pPr marL="287986" indent="0">
              <a:buClr>
                <a:schemeClr val="bg1"/>
              </a:buClr>
              <a:buFontTx/>
              <a:buNone/>
              <a:defRPr>
                <a:solidFill>
                  <a:schemeClr val="tx1"/>
                </a:solidFill>
              </a:defRPr>
            </a:lvl2pPr>
            <a:lvl3pPr marL="575972" indent="0">
              <a:buClr>
                <a:schemeClr val="bg1"/>
              </a:buClr>
              <a:buFontTx/>
              <a:buNone/>
              <a:defRPr>
                <a:solidFill>
                  <a:schemeClr val="tx1"/>
                </a:solidFill>
              </a:defRPr>
            </a:lvl3pPr>
            <a:lvl4pPr marL="0" indent="0">
              <a:buClr>
                <a:schemeClr val="bg1"/>
              </a:buClr>
              <a:buFontTx/>
              <a:buNone/>
              <a:defRPr>
                <a:solidFill>
                  <a:schemeClr val="tx1"/>
                </a:solidFill>
              </a:defRPr>
            </a:lvl4pPr>
            <a:lvl5pPr marL="1151942" indent="0">
              <a:buClr>
                <a:schemeClr val="bg1"/>
              </a:buClr>
              <a:buFontTx/>
              <a:buNone/>
              <a:defRPr>
                <a:solidFill>
                  <a:schemeClr val="tx1"/>
                </a:solidFill>
              </a:defRPr>
            </a:lvl5pPr>
          </a:lstStyle>
          <a:p>
            <a:pPr lvl="0"/>
            <a:r>
              <a:rPr lang="en-GB" dirty="0"/>
              <a:t>“&lt;Quote style, insert quote&gt;”</a:t>
            </a:r>
          </a:p>
          <a:p>
            <a:pPr lvl="3"/>
            <a:r>
              <a:rPr lang="en-GB" dirty="0"/>
              <a:t>&lt;First name Last name&gt;</a:t>
            </a:r>
          </a:p>
        </p:txBody>
      </p:sp>
      <p:sp>
        <p:nvSpPr>
          <p:cNvPr id="11" name="Rectangle 10">
            <a:extLst>
              <a:ext uri="{FF2B5EF4-FFF2-40B4-BE49-F238E27FC236}">
                <a16:creationId xmlns:a16="http://schemas.microsoft.com/office/drawing/2014/main" id="{5C12CD38-D4A1-B940-A035-BE7D483FF123}"/>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6" name="TextBox 5">
            <a:extLst>
              <a:ext uri="{FF2B5EF4-FFF2-40B4-BE49-F238E27FC236}">
                <a16:creationId xmlns:a16="http://schemas.microsoft.com/office/drawing/2014/main" id="{E1F1FB39-5CF4-46F8-87D5-50999A9460BC}"/>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3" name="TextBox 2">
            <a:extLst>
              <a:ext uri="{FF2B5EF4-FFF2-40B4-BE49-F238E27FC236}">
                <a16:creationId xmlns:a16="http://schemas.microsoft.com/office/drawing/2014/main" id="{5FE38075-372F-6844-9F98-C937958AD6B5}"/>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B451E343-9084-E686-3699-FAA7B6CBC1E6}"/>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AED84418-AEC2-6F8C-A6E8-0F39927E5B72}"/>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4" name="Picture 3" descr="A black and white text&#10;&#10;Description automatically generated">
            <a:extLst>
              <a:ext uri="{FF2B5EF4-FFF2-40B4-BE49-F238E27FC236}">
                <a16:creationId xmlns:a16="http://schemas.microsoft.com/office/drawing/2014/main" id="{D49C8DF6-9AB3-6A89-EE39-2B17DB857303}"/>
              </a:ext>
            </a:extLst>
          </p:cNvPr>
          <p:cNvPicPr>
            <a:picLocks noChangeAspect="1"/>
          </p:cNvPicPr>
          <p:nvPr userDrawn="1"/>
        </p:nvPicPr>
        <p:blipFill>
          <a:blip r:embed="rId3"/>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823796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BF0A9E0-22D9-E043-93E8-6F8DE13E6587}"/>
              </a:ext>
            </a:extLst>
          </p:cNvPr>
          <p:cNvPicPr>
            <a:picLocks noChangeAspect="1"/>
          </p:cNvPicPr>
          <p:nvPr userDrawn="1"/>
        </p:nvPicPr>
        <p:blipFill rotWithShape="1">
          <a:blip r:embed="rId2"/>
          <a:srcRect l="4901" r="26223"/>
          <a:stretch/>
        </p:blipFill>
        <p:spPr>
          <a:xfrm>
            <a:off x="9245674" y="252197"/>
            <a:ext cx="2761485" cy="5679878"/>
          </a:xfrm>
          <a:prstGeom prst="rect">
            <a:avLst/>
          </a:prstGeom>
        </p:spPr>
      </p:pic>
      <p:sp>
        <p:nvSpPr>
          <p:cNvPr id="13" name="Content Placeholder 2">
            <a:extLst>
              <a:ext uri="{FF2B5EF4-FFF2-40B4-BE49-F238E27FC236}">
                <a16:creationId xmlns:a16="http://schemas.microsoft.com/office/drawing/2014/main" id="{7E0E5A85-C763-3B47-9BD8-87C2C063DA4B}"/>
              </a:ext>
            </a:extLst>
          </p:cNvPr>
          <p:cNvSpPr>
            <a:spLocks noGrp="1"/>
          </p:cNvSpPr>
          <p:nvPr>
            <p:ph sz="half" idx="1" hasCustomPrompt="1"/>
          </p:nvPr>
        </p:nvSpPr>
        <p:spPr>
          <a:xfrm>
            <a:off x="674558" y="1588958"/>
            <a:ext cx="7528884" cy="4017364"/>
          </a:xfrm>
        </p:spPr>
        <p:txBody>
          <a:bodyPr/>
          <a:lstStyle>
            <a:lvl1pPr marL="0" indent="0">
              <a:buClr>
                <a:schemeClr val="bg1"/>
              </a:buClr>
              <a:buFontTx/>
              <a:buNone/>
              <a:defRPr sz="4000">
                <a:solidFill>
                  <a:schemeClr val="tx1"/>
                </a:solidFill>
              </a:defRPr>
            </a:lvl1pPr>
            <a:lvl2pPr marL="287986" indent="0">
              <a:buClr>
                <a:schemeClr val="bg1"/>
              </a:buClr>
              <a:buFontTx/>
              <a:buNone/>
              <a:defRPr>
                <a:solidFill>
                  <a:schemeClr val="tx1"/>
                </a:solidFill>
              </a:defRPr>
            </a:lvl2pPr>
            <a:lvl3pPr marL="575972" indent="0">
              <a:buClr>
                <a:schemeClr val="bg1"/>
              </a:buClr>
              <a:buFontTx/>
              <a:buNone/>
              <a:defRPr>
                <a:solidFill>
                  <a:schemeClr val="tx1"/>
                </a:solidFill>
              </a:defRPr>
            </a:lvl3pPr>
            <a:lvl4pPr marL="0" indent="0">
              <a:buClr>
                <a:schemeClr val="bg1"/>
              </a:buClr>
              <a:buFontTx/>
              <a:buNone/>
              <a:defRPr>
                <a:solidFill>
                  <a:schemeClr val="tx1"/>
                </a:solidFill>
              </a:defRPr>
            </a:lvl4pPr>
            <a:lvl5pPr marL="1151942" indent="0">
              <a:buClr>
                <a:schemeClr val="bg1"/>
              </a:buClr>
              <a:buFontTx/>
              <a:buNone/>
              <a:defRPr>
                <a:solidFill>
                  <a:schemeClr val="tx1"/>
                </a:solidFill>
              </a:defRPr>
            </a:lvl5pPr>
          </a:lstStyle>
          <a:p>
            <a:pPr lvl="0"/>
            <a:r>
              <a:rPr lang="en-GB" dirty="0"/>
              <a:t>“&lt;Quote style, insert quote&gt;”</a:t>
            </a:r>
          </a:p>
          <a:p>
            <a:pPr lvl="3"/>
            <a:r>
              <a:rPr lang="en-GB" dirty="0"/>
              <a:t>&lt;First name Last name&gt;</a:t>
            </a:r>
          </a:p>
        </p:txBody>
      </p:sp>
      <p:sp>
        <p:nvSpPr>
          <p:cNvPr id="11" name="Rectangle 10">
            <a:extLst>
              <a:ext uri="{FF2B5EF4-FFF2-40B4-BE49-F238E27FC236}">
                <a16:creationId xmlns:a16="http://schemas.microsoft.com/office/drawing/2014/main" id="{5C12CD38-D4A1-B940-A035-BE7D483FF123}"/>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6" name="TextBox 5">
            <a:extLst>
              <a:ext uri="{FF2B5EF4-FFF2-40B4-BE49-F238E27FC236}">
                <a16:creationId xmlns:a16="http://schemas.microsoft.com/office/drawing/2014/main" id="{E1F1FB39-5CF4-46F8-87D5-50999A9460BC}"/>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3" name="TextBox 2">
            <a:extLst>
              <a:ext uri="{FF2B5EF4-FFF2-40B4-BE49-F238E27FC236}">
                <a16:creationId xmlns:a16="http://schemas.microsoft.com/office/drawing/2014/main" id="{073DC8B9-5768-F986-D58C-5C39F0469C84}"/>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1BBAEA4F-2F7D-F21F-2313-D358C006F46F}"/>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52A20AE0-AC3D-470A-3954-50AC61FED742}"/>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4" name="Picture 3" descr="A black and white text&#10;&#10;Description automatically generated">
            <a:extLst>
              <a:ext uri="{FF2B5EF4-FFF2-40B4-BE49-F238E27FC236}">
                <a16:creationId xmlns:a16="http://schemas.microsoft.com/office/drawing/2014/main" id="{AB702E90-C0AE-B075-6818-63801295CB8D}"/>
              </a:ext>
            </a:extLst>
          </p:cNvPr>
          <p:cNvPicPr>
            <a:picLocks noChangeAspect="1"/>
          </p:cNvPicPr>
          <p:nvPr userDrawn="1"/>
        </p:nvPicPr>
        <p:blipFill>
          <a:blip r:embed="rId3"/>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147111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82987-A0A7-9749-A6CE-497C17CC2329}"/>
              </a:ext>
            </a:extLst>
          </p:cNvPr>
          <p:cNvSpPr/>
          <p:nvPr userDrawn="1"/>
        </p:nvSpPr>
        <p:spPr>
          <a:xfrm>
            <a:off x="0" y="3"/>
            <a:ext cx="12192000" cy="6296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13" name="Content Placeholder 2">
            <a:extLst>
              <a:ext uri="{FF2B5EF4-FFF2-40B4-BE49-F238E27FC236}">
                <a16:creationId xmlns:a16="http://schemas.microsoft.com/office/drawing/2014/main" id="{7E0E5A85-C763-3B47-9BD8-87C2C063DA4B}"/>
              </a:ext>
            </a:extLst>
          </p:cNvPr>
          <p:cNvSpPr>
            <a:spLocks noGrp="1"/>
          </p:cNvSpPr>
          <p:nvPr>
            <p:ph sz="half" idx="1" hasCustomPrompt="1"/>
          </p:nvPr>
        </p:nvSpPr>
        <p:spPr>
          <a:xfrm>
            <a:off x="674558" y="1588958"/>
            <a:ext cx="7449444" cy="4017364"/>
          </a:xfrm>
        </p:spPr>
        <p:txBody>
          <a:bodyPr/>
          <a:lstStyle>
            <a:lvl1pPr marL="0" indent="0">
              <a:buClr>
                <a:schemeClr val="bg1"/>
              </a:buClr>
              <a:buFontTx/>
              <a:buNone/>
              <a:defRPr sz="4000">
                <a:solidFill>
                  <a:schemeClr val="bg1"/>
                </a:solidFill>
              </a:defRPr>
            </a:lvl1pPr>
            <a:lvl2pPr marL="287986" indent="0">
              <a:buClr>
                <a:schemeClr val="bg1"/>
              </a:buClr>
              <a:buFontTx/>
              <a:buNone/>
              <a:defRPr>
                <a:solidFill>
                  <a:schemeClr val="tx1"/>
                </a:solidFill>
              </a:defRPr>
            </a:lvl2pPr>
            <a:lvl3pPr marL="575972" indent="0">
              <a:buClr>
                <a:schemeClr val="bg1"/>
              </a:buClr>
              <a:buFontTx/>
              <a:buNone/>
              <a:defRPr>
                <a:solidFill>
                  <a:schemeClr val="tx1"/>
                </a:solidFill>
              </a:defRPr>
            </a:lvl3pPr>
            <a:lvl4pPr marL="0" indent="0">
              <a:buClr>
                <a:schemeClr val="bg1"/>
              </a:buClr>
              <a:buFontTx/>
              <a:buNone/>
              <a:defRPr>
                <a:solidFill>
                  <a:schemeClr val="bg1"/>
                </a:solidFill>
              </a:defRPr>
            </a:lvl4pPr>
            <a:lvl5pPr marL="1151942" indent="0">
              <a:buClr>
                <a:schemeClr val="bg1"/>
              </a:buClr>
              <a:buFontTx/>
              <a:buNone/>
              <a:defRPr>
                <a:solidFill>
                  <a:schemeClr val="tx1"/>
                </a:solidFill>
              </a:defRPr>
            </a:lvl5pPr>
          </a:lstStyle>
          <a:p>
            <a:pPr lvl="0"/>
            <a:r>
              <a:rPr lang="en-GB" dirty="0"/>
              <a:t>“&lt;Quote style, Insert quote&gt;”</a:t>
            </a:r>
          </a:p>
          <a:p>
            <a:pPr lvl="3"/>
            <a:r>
              <a:rPr lang="en-GB" dirty="0"/>
              <a:t>&lt;First name Last name&gt;</a:t>
            </a:r>
          </a:p>
        </p:txBody>
      </p:sp>
      <p:sp>
        <p:nvSpPr>
          <p:cNvPr id="11" name="Rectangle 10">
            <a:extLst>
              <a:ext uri="{FF2B5EF4-FFF2-40B4-BE49-F238E27FC236}">
                <a16:creationId xmlns:a16="http://schemas.microsoft.com/office/drawing/2014/main" id="{5C12CD38-D4A1-B940-A035-BE7D483FF123}"/>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6" name="TextBox 5">
            <a:extLst>
              <a:ext uri="{FF2B5EF4-FFF2-40B4-BE49-F238E27FC236}">
                <a16:creationId xmlns:a16="http://schemas.microsoft.com/office/drawing/2014/main" id="{DE8618C8-733A-D74F-466C-2F7554C49B93}"/>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12" name="TextBox 11">
            <a:extLst>
              <a:ext uri="{FF2B5EF4-FFF2-40B4-BE49-F238E27FC236}">
                <a16:creationId xmlns:a16="http://schemas.microsoft.com/office/drawing/2014/main" id="{634A6CF0-C66C-59ED-4F69-B1F2CFF4E0C6}"/>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14" name="Straight Connector 13">
            <a:extLst>
              <a:ext uri="{FF2B5EF4-FFF2-40B4-BE49-F238E27FC236}">
                <a16:creationId xmlns:a16="http://schemas.microsoft.com/office/drawing/2014/main" id="{E87900B1-CCD2-07B5-E6CA-A036E077CD54}"/>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564C38D5-0B53-7E61-E7F7-1A01524FB5D1}"/>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3" name="Picture 2" descr="A picture containing screenshot, pattern, symmetry, black&#10;&#10;Description automatically generated">
            <a:extLst>
              <a:ext uri="{FF2B5EF4-FFF2-40B4-BE49-F238E27FC236}">
                <a16:creationId xmlns:a16="http://schemas.microsoft.com/office/drawing/2014/main" id="{EB1441EA-87AE-CA59-A66A-2A78F95593A2}"/>
              </a:ext>
            </a:extLst>
          </p:cNvPr>
          <p:cNvPicPr>
            <a:picLocks noChangeAspect="1"/>
          </p:cNvPicPr>
          <p:nvPr userDrawn="1"/>
        </p:nvPicPr>
        <p:blipFill rotWithShape="1">
          <a:blip r:embed="rId2"/>
          <a:srcRect l="29080"/>
          <a:stretch/>
        </p:blipFill>
        <p:spPr>
          <a:xfrm>
            <a:off x="9262334" y="416892"/>
            <a:ext cx="2711074" cy="5397500"/>
          </a:xfrm>
          <a:prstGeom prst="rect">
            <a:avLst/>
          </a:prstGeom>
        </p:spPr>
      </p:pic>
      <p:pic>
        <p:nvPicPr>
          <p:cNvPr id="4" name="Picture 3" descr="A black and white text&#10;&#10;Description automatically generated">
            <a:extLst>
              <a:ext uri="{FF2B5EF4-FFF2-40B4-BE49-F238E27FC236}">
                <a16:creationId xmlns:a16="http://schemas.microsoft.com/office/drawing/2014/main" id="{CA43272A-BDB7-1B98-DB5A-E3EC6CB6B1E4}"/>
              </a:ext>
            </a:extLst>
          </p:cNvPr>
          <p:cNvPicPr>
            <a:picLocks noChangeAspect="1"/>
          </p:cNvPicPr>
          <p:nvPr userDrawn="1"/>
        </p:nvPicPr>
        <p:blipFill>
          <a:blip r:embed="rId3"/>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17557609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82987-A0A7-9749-A6CE-497C17CC2329}"/>
              </a:ext>
            </a:extLst>
          </p:cNvPr>
          <p:cNvSpPr/>
          <p:nvPr userDrawn="1"/>
        </p:nvSpPr>
        <p:spPr>
          <a:xfrm>
            <a:off x="0" y="3"/>
            <a:ext cx="12192000" cy="6296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13" name="Content Placeholder 2">
            <a:extLst>
              <a:ext uri="{FF2B5EF4-FFF2-40B4-BE49-F238E27FC236}">
                <a16:creationId xmlns:a16="http://schemas.microsoft.com/office/drawing/2014/main" id="{7E0E5A85-C763-3B47-9BD8-87C2C063DA4B}"/>
              </a:ext>
            </a:extLst>
          </p:cNvPr>
          <p:cNvSpPr>
            <a:spLocks noGrp="1"/>
          </p:cNvSpPr>
          <p:nvPr>
            <p:ph sz="half" idx="1" hasCustomPrompt="1"/>
          </p:nvPr>
        </p:nvSpPr>
        <p:spPr>
          <a:xfrm>
            <a:off x="674558" y="1588958"/>
            <a:ext cx="7449444" cy="4017364"/>
          </a:xfrm>
        </p:spPr>
        <p:txBody>
          <a:bodyPr/>
          <a:lstStyle>
            <a:lvl1pPr marL="0" indent="0">
              <a:buClr>
                <a:schemeClr val="bg1"/>
              </a:buClr>
              <a:buFontTx/>
              <a:buNone/>
              <a:defRPr sz="4000">
                <a:solidFill>
                  <a:schemeClr val="bg1"/>
                </a:solidFill>
              </a:defRPr>
            </a:lvl1pPr>
            <a:lvl2pPr marL="287986" indent="0">
              <a:buClr>
                <a:schemeClr val="bg1"/>
              </a:buClr>
              <a:buFontTx/>
              <a:buNone/>
              <a:defRPr>
                <a:solidFill>
                  <a:schemeClr val="tx1"/>
                </a:solidFill>
              </a:defRPr>
            </a:lvl2pPr>
            <a:lvl3pPr marL="575972" indent="0">
              <a:buClr>
                <a:schemeClr val="bg1"/>
              </a:buClr>
              <a:buFontTx/>
              <a:buNone/>
              <a:defRPr>
                <a:solidFill>
                  <a:schemeClr val="tx1"/>
                </a:solidFill>
              </a:defRPr>
            </a:lvl3pPr>
            <a:lvl4pPr marL="0" indent="0">
              <a:buClr>
                <a:schemeClr val="bg1"/>
              </a:buClr>
              <a:buFontTx/>
              <a:buNone/>
              <a:defRPr>
                <a:solidFill>
                  <a:schemeClr val="bg1"/>
                </a:solidFill>
              </a:defRPr>
            </a:lvl4pPr>
            <a:lvl5pPr marL="1151942" indent="0">
              <a:buClr>
                <a:schemeClr val="bg1"/>
              </a:buClr>
              <a:buFontTx/>
              <a:buNone/>
              <a:defRPr>
                <a:solidFill>
                  <a:schemeClr val="tx1"/>
                </a:solidFill>
              </a:defRPr>
            </a:lvl5pPr>
          </a:lstStyle>
          <a:p>
            <a:pPr lvl="0"/>
            <a:r>
              <a:rPr lang="en-GB" dirty="0"/>
              <a:t>“&lt;Quote style, Insert quote&gt;”</a:t>
            </a:r>
          </a:p>
          <a:p>
            <a:pPr lvl="3"/>
            <a:r>
              <a:rPr lang="en-GB" dirty="0"/>
              <a:t>&lt;First name Last name&gt;</a:t>
            </a:r>
          </a:p>
        </p:txBody>
      </p:sp>
      <p:sp>
        <p:nvSpPr>
          <p:cNvPr id="11" name="Rectangle 10">
            <a:extLst>
              <a:ext uri="{FF2B5EF4-FFF2-40B4-BE49-F238E27FC236}">
                <a16:creationId xmlns:a16="http://schemas.microsoft.com/office/drawing/2014/main" id="{5C12CD38-D4A1-B940-A035-BE7D483FF123}"/>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6" name="TextBox 5">
            <a:extLst>
              <a:ext uri="{FF2B5EF4-FFF2-40B4-BE49-F238E27FC236}">
                <a16:creationId xmlns:a16="http://schemas.microsoft.com/office/drawing/2014/main" id="{DE8618C8-733A-D74F-466C-2F7554C49B93}"/>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2" name="TextBox 1">
            <a:extLst>
              <a:ext uri="{FF2B5EF4-FFF2-40B4-BE49-F238E27FC236}">
                <a16:creationId xmlns:a16="http://schemas.microsoft.com/office/drawing/2014/main" id="{AB6E2CBE-CD80-5BB4-CAFE-132C6A98DCEA}"/>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1B0DF6B8-49B1-01CF-1B67-5A88EE2CEA74}"/>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5606676F-FDEC-7B5B-19F7-349E65490DB2}"/>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3" name="Picture 2" descr="A picture containing screenshot, pattern, symmetry, black&#10;&#10;Description automatically generated">
            <a:extLst>
              <a:ext uri="{FF2B5EF4-FFF2-40B4-BE49-F238E27FC236}">
                <a16:creationId xmlns:a16="http://schemas.microsoft.com/office/drawing/2014/main" id="{C1368512-FEB8-4E8B-FDD2-3D135596DB31}"/>
              </a:ext>
            </a:extLst>
          </p:cNvPr>
          <p:cNvPicPr>
            <a:picLocks noChangeAspect="1"/>
          </p:cNvPicPr>
          <p:nvPr userDrawn="1"/>
        </p:nvPicPr>
        <p:blipFill rotWithShape="1">
          <a:blip r:embed="rId2"/>
          <a:srcRect l="29080"/>
          <a:stretch/>
        </p:blipFill>
        <p:spPr>
          <a:xfrm>
            <a:off x="9262334" y="416892"/>
            <a:ext cx="2711074" cy="5397500"/>
          </a:xfrm>
          <a:prstGeom prst="rect">
            <a:avLst/>
          </a:prstGeom>
        </p:spPr>
      </p:pic>
      <p:pic>
        <p:nvPicPr>
          <p:cNvPr id="5" name="Picture 4" descr="A black and white text&#10;&#10;Description automatically generated">
            <a:extLst>
              <a:ext uri="{FF2B5EF4-FFF2-40B4-BE49-F238E27FC236}">
                <a16:creationId xmlns:a16="http://schemas.microsoft.com/office/drawing/2014/main" id="{BA9DD990-9305-8F31-AD33-B40C77821FE2}"/>
              </a:ext>
            </a:extLst>
          </p:cNvPr>
          <p:cNvPicPr>
            <a:picLocks noChangeAspect="1"/>
          </p:cNvPicPr>
          <p:nvPr userDrawn="1"/>
        </p:nvPicPr>
        <p:blipFill>
          <a:blip r:embed="rId3"/>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2384437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82987-A0A7-9749-A6CE-497C17CC2329}"/>
              </a:ext>
            </a:extLst>
          </p:cNvPr>
          <p:cNvSpPr/>
          <p:nvPr userDrawn="1"/>
        </p:nvSpPr>
        <p:spPr>
          <a:xfrm>
            <a:off x="0" y="3"/>
            <a:ext cx="12192000" cy="6296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12" name="Rectangle 11">
            <a:extLst>
              <a:ext uri="{FF2B5EF4-FFF2-40B4-BE49-F238E27FC236}">
                <a16:creationId xmlns:a16="http://schemas.microsoft.com/office/drawing/2014/main" id="{BDE50E3A-8C49-3246-A2B4-DBFA9E75E882}"/>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7" name="TextBox 6">
            <a:extLst>
              <a:ext uri="{FF2B5EF4-FFF2-40B4-BE49-F238E27FC236}">
                <a16:creationId xmlns:a16="http://schemas.microsoft.com/office/drawing/2014/main" id="{DD303DFF-6C76-F944-907B-2454DEC2B922}"/>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8" name="Content Placeholder 2">
            <a:extLst>
              <a:ext uri="{FF2B5EF4-FFF2-40B4-BE49-F238E27FC236}">
                <a16:creationId xmlns:a16="http://schemas.microsoft.com/office/drawing/2014/main" id="{00E7C711-F858-BF6F-32AF-9A2726E33B35}"/>
              </a:ext>
            </a:extLst>
          </p:cNvPr>
          <p:cNvSpPr>
            <a:spLocks noGrp="1"/>
          </p:cNvSpPr>
          <p:nvPr>
            <p:ph sz="half" idx="1" hasCustomPrompt="1"/>
          </p:nvPr>
        </p:nvSpPr>
        <p:spPr>
          <a:xfrm>
            <a:off x="399738" y="1439113"/>
            <a:ext cx="9201462" cy="4455366"/>
          </a:xfrm>
        </p:spPr>
        <p:txBody>
          <a:bodyPr/>
          <a:lstStyle>
            <a:lvl1pPr>
              <a:buClr>
                <a:schemeClr val="bg1"/>
              </a:buClr>
              <a:defRPr>
                <a:solidFill>
                  <a:schemeClr val="tx1"/>
                </a:solidFill>
              </a:defRPr>
            </a:lvl1pPr>
            <a:lvl2pPr>
              <a:buClr>
                <a:schemeClr val="bg1"/>
              </a:buClr>
              <a:defRPr>
                <a:solidFill>
                  <a:schemeClr val="tx1"/>
                </a:solidFill>
              </a:defRPr>
            </a:lvl2pPr>
            <a:lvl3pPr>
              <a:buClr>
                <a:schemeClr val="bg1"/>
              </a:buClr>
              <a:defRPr>
                <a:solidFill>
                  <a:schemeClr val="tx1"/>
                </a:solidFill>
              </a:defRPr>
            </a:lvl3pPr>
            <a:lvl4pPr>
              <a:buClr>
                <a:schemeClr val="bg1"/>
              </a:buClr>
              <a:defRPr>
                <a:solidFill>
                  <a:schemeClr val="tx1"/>
                </a:solidFill>
              </a:defRPr>
            </a:lvl4pPr>
            <a:lvl5pPr>
              <a:buClr>
                <a:schemeClr val="bg1"/>
              </a:buCl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extBox 1">
            <a:extLst>
              <a:ext uri="{FF2B5EF4-FFF2-40B4-BE49-F238E27FC236}">
                <a16:creationId xmlns:a16="http://schemas.microsoft.com/office/drawing/2014/main" id="{D12BDC4E-18B4-4F80-E298-6277CB4949B2}"/>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4" name="Straight Connector 3">
            <a:extLst>
              <a:ext uri="{FF2B5EF4-FFF2-40B4-BE49-F238E27FC236}">
                <a16:creationId xmlns:a16="http://schemas.microsoft.com/office/drawing/2014/main" id="{BF572040-95A7-9333-2822-8936DDB4D655}"/>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01070AA9-73AA-BFBF-9CC9-D39DB8676D21}"/>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4" name="Title Placeholder 1">
            <a:extLst>
              <a:ext uri="{FF2B5EF4-FFF2-40B4-BE49-F238E27FC236}">
                <a16:creationId xmlns:a16="http://schemas.microsoft.com/office/drawing/2014/main" id="{E58F9A88-72B2-39F3-5CE0-22A5B1847BD6}"/>
              </a:ext>
            </a:extLst>
          </p:cNvPr>
          <p:cNvSpPr>
            <a:spLocks noGrp="1"/>
          </p:cNvSpPr>
          <p:nvPr>
            <p:ph type="title"/>
          </p:nvPr>
        </p:nvSpPr>
        <p:spPr>
          <a:xfrm>
            <a:off x="399738" y="343837"/>
            <a:ext cx="8577208" cy="443198"/>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3" name="Picture 2" descr="A picture containing pattern, symmetry, black, darkness&#10;&#10;Description automatically generated">
            <a:extLst>
              <a:ext uri="{FF2B5EF4-FFF2-40B4-BE49-F238E27FC236}">
                <a16:creationId xmlns:a16="http://schemas.microsoft.com/office/drawing/2014/main" id="{9D7E4530-CEFF-1897-0019-7070CBD9344B}"/>
              </a:ext>
            </a:extLst>
          </p:cNvPr>
          <p:cNvPicPr>
            <a:picLocks noChangeAspect="1"/>
          </p:cNvPicPr>
          <p:nvPr userDrawn="1"/>
        </p:nvPicPr>
        <p:blipFill rotWithShape="1">
          <a:blip r:embed="rId2"/>
          <a:srcRect l="31331"/>
          <a:stretch/>
        </p:blipFill>
        <p:spPr>
          <a:xfrm>
            <a:off x="9348394" y="416892"/>
            <a:ext cx="2625014" cy="5397500"/>
          </a:xfrm>
          <a:prstGeom prst="rect">
            <a:avLst/>
          </a:prstGeom>
        </p:spPr>
      </p:pic>
      <p:pic>
        <p:nvPicPr>
          <p:cNvPr id="6" name="Picture 5" descr="A black and white text&#10;&#10;Description automatically generated">
            <a:extLst>
              <a:ext uri="{FF2B5EF4-FFF2-40B4-BE49-F238E27FC236}">
                <a16:creationId xmlns:a16="http://schemas.microsoft.com/office/drawing/2014/main" id="{ABA704D9-4796-4086-95C8-B4B368F4C46E}"/>
              </a:ext>
            </a:extLst>
          </p:cNvPr>
          <p:cNvPicPr>
            <a:picLocks noChangeAspect="1"/>
          </p:cNvPicPr>
          <p:nvPr userDrawn="1"/>
        </p:nvPicPr>
        <p:blipFill>
          <a:blip r:embed="rId3"/>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35110859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82987-A0A7-9749-A6CE-497C17CC2329}"/>
              </a:ext>
            </a:extLst>
          </p:cNvPr>
          <p:cNvSpPr/>
          <p:nvPr userDrawn="1"/>
        </p:nvSpPr>
        <p:spPr>
          <a:xfrm>
            <a:off x="0" y="3"/>
            <a:ext cx="12192000" cy="6296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12" name="Rectangle 11">
            <a:extLst>
              <a:ext uri="{FF2B5EF4-FFF2-40B4-BE49-F238E27FC236}">
                <a16:creationId xmlns:a16="http://schemas.microsoft.com/office/drawing/2014/main" id="{BDE50E3A-8C49-3246-A2B4-DBFA9E75E882}"/>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7" name="TextBox 6">
            <a:extLst>
              <a:ext uri="{FF2B5EF4-FFF2-40B4-BE49-F238E27FC236}">
                <a16:creationId xmlns:a16="http://schemas.microsoft.com/office/drawing/2014/main" id="{1B504DDE-E5B7-318B-FDD8-D2F67B9307C9}"/>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8" name="Content Placeholder 2">
            <a:extLst>
              <a:ext uri="{FF2B5EF4-FFF2-40B4-BE49-F238E27FC236}">
                <a16:creationId xmlns:a16="http://schemas.microsoft.com/office/drawing/2014/main" id="{397674E6-4CD2-5DC2-979E-5A11515DA5CE}"/>
              </a:ext>
            </a:extLst>
          </p:cNvPr>
          <p:cNvSpPr>
            <a:spLocks noGrp="1"/>
          </p:cNvSpPr>
          <p:nvPr>
            <p:ph sz="half" idx="1" hasCustomPrompt="1"/>
          </p:nvPr>
        </p:nvSpPr>
        <p:spPr>
          <a:xfrm>
            <a:off x="399737" y="1439113"/>
            <a:ext cx="11414992" cy="4455366"/>
          </a:xfrm>
        </p:spPr>
        <p:txBody>
          <a:bodyPr/>
          <a:lstStyle>
            <a:lvl1pPr>
              <a:buClr>
                <a:schemeClr val="bg1"/>
              </a:buClr>
              <a:defRPr>
                <a:solidFill>
                  <a:schemeClr val="tx1"/>
                </a:solidFill>
              </a:defRPr>
            </a:lvl1pPr>
            <a:lvl2pPr>
              <a:buClr>
                <a:schemeClr val="bg1"/>
              </a:buClr>
              <a:defRPr>
                <a:solidFill>
                  <a:schemeClr val="tx1"/>
                </a:solidFill>
              </a:defRPr>
            </a:lvl2pPr>
            <a:lvl3pPr>
              <a:buClr>
                <a:schemeClr val="bg1"/>
              </a:buClr>
              <a:defRPr>
                <a:solidFill>
                  <a:schemeClr val="tx1"/>
                </a:solidFill>
              </a:defRPr>
            </a:lvl3pPr>
            <a:lvl4pPr>
              <a:buClr>
                <a:schemeClr val="bg1"/>
              </a:buClr>
              <a:defRPr>
                <a:solidFill>
                  <a:schemeClr val="tx1"/>
                </a:solidFill>
              </a:defRPr>
            </a:lvl4pPr>
            <a:lvl5pPr>
              <a:buClr>
                <a:schemeClr val="bg1"/>
              </a:buCl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extBox 1">
            <a:extLst>
              <a:ext uri="{FF2B5EF4-FFF2-40B4-BE49-F238E27FC236}">
                <a16:creationId xmlns:a16="http://schemas.microsoft.com/office/drawing/2014/main" id="{6802BE17-EEF4-07E7-8B66-4E233EB7C073}"/>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4" name="Straight Connector 3">
            <a:extLst>
              <a:ext uri="{FF2B5EF4-FFF2-40B4-BE49-F238E27FC236}">
                <a16:creationId xmlns:a16="http://schemas.microsoft.com/office/drawing/2014/main" id="{78DF14D4-802C-408D-210E-510FC1711184}"/>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544D89AB-C64C-8B64-8877-E3719DBC199B}"/>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3" name="Title Placeholder 1">
            <a:extLst>
              <a:ext uri="{FF2B5EF4-FFF2-40B4-BE49-F238E27FC236}">
                <a16:creationId xmlns:a16="http://schemas.microsoft.com/office/drawing/2014/main" id="{9684CB88-9266-F952-BF1A-BCAE5B3F8C20}"/>
              </a:ext>
            </a:extLst>
          </p:cNvPr>
          <p:cNvSpPr>
            <a:spLocks noGrp="1"/>
          </p:cNvSpPr>
          <p:nvPr>
            <p:ph type="title"/>
          </p:nvPr>
        </p:nvSpPr>
        <p:spPr>
          <a:xfrm>
            <a:off x="399737" y="343837"/>
            <a:ext cx="11414991" cy="443198"/>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5" name="Picture 4" descr="A black and white text&#10;&#10;Description automatically generated">
            <a:extLst>
              <a:ext uri="{FF2B5EF4-FFF2-40B4-BE49-F238E27FC236}">
                <a16:creationId xmlns:a16="http://schemas.microsoft.com/office/drawing/2014/main" id="{578911A9-5F96-7A3C-82C9-6AB1361DC8D3}"/>
              </a:ext>
            </a:extLst>
          </p:cNvPr>
          <p:cNvPicPr>
            <a:picLocks noChangeAspect="1"/>
          </p:cNvPicPr>
          <p:nvPr userDrawn="1"/>
        </p:nvPicPr>
        <p:blipFill>
          <a:blip r:embed="rId2"/>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1792835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E50E3A-8C49-3246-A2B4-DBFA9E75E882}"/>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7" name="TextBox 6">
            <a:extLst>
              <a:ext uri="{FF2B5EF4-FFF2-40B4-BE49-F238E27FC236}">
                <a16:creationId xmlns:a16="http://schemas.microsoft.com/office/drawing/2014/main" id="{0833DB26-F7DE-C977-32F9-F7E0054B1E9E}"/>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8" name="Content Placeholder 2">
            <a:extLst>
              <a:ext uri="{FF2B5EF4-FFF2-40B4-BE49-F238E27FC236}">
                <a16:creationId xmlns:a16="http://schemas.microsoft.com/office/drawing/2014/main" id="{F2D79A63-41FE-DB3D-BA6E-C61D8F9BFC10}"/>
              </a:ext>
            </a:extLst>
          </p:cNvPr>
          <p:cNvSpPr>
            <a:spLocks noGrp="1"/>
          </p:cNvSpPr>
          <p:nvPr>
            <p:ph sz="half" idx="1" hasCustomPrompt="1"/>
          </p:nvPr>
        </p:nvSpPr>
        <p:spPr>
          <a:xfrm>
            <a:off x="399737" y="1439113"/>
            <a:ext cx="11414992" cy="4455366"/>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extBox 1">
            <a:extLst>
              <a:ext uri="{FF2B5EF4-FFF2-40B4-BE49-F238E27FC236}">
                <a16:creationId xmlns:a16="http://schemas.microsoft.com/office/drawing/2014/main" id="{945E02DD-F400-2D5D-8839-1827C8BCC25C}"/>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4" name="Straight Connector 3">
            <a:extLst>
              <a:ext uri="{FF2B5EF4-FFF2-40B4-BE49-F238E27FC236}">
                <a16:creationId xmlns:a16="http://schemas.microsoft.com/office/drawing/2014/main" id="{CB320EFD-B929-4CAD-0B2F-8AAE73C486A8}"/>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AF402314-0F80-4B7D-619F-0E4554C6C19B}"/>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1" name="Title Placeholder 1">
            <a:extLst>
              <a:ext uri="{FF2B5EF4-FFF2-40B4-BE49-F238E27FC236}">
                <a16:creationId xmlns:a16="http://schemas.microsoft.com/office/drawing/2014/main" id="{A5DBE723-68B9-7915-E582-1E32B82ACE98}"/>
              </a:ext>
            </a:extLst>
          </p:cNvPr>
          <p:cNvSpPr>
            <a:spLocks noGrp="1"/>
          </p:cNvSpPr>
          <p:nvPr>
            <p:ph type="title"/>
          </p:nvPr>
        </p:nvSpPr>
        <p:spPr>
          <a:xfrm>
            <a:off x="399737" y="343837"/>
            <a:ext cx="11414991" cy="443198"/>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5" name="Picture 4" descr="A black and white text&#10;&#10;Description automatically generated">
            <a:extLst>
              <a:ext uri="{FF2B5EF4-FFF2-40B4-BE49-F238E27FC236}">
                <a16:creationId xmlns:a16="http://schemas.microsoft.com/office/drawing/2014/main" id="{772B2CFC-4457-AE01-CCF7-ADB58390E567}"/>
              </a:ext>
            </a:extLst>
          </p:cNvPr>
          <p:cNvPicPr>
            <a:picLocks noChangeAspect="1"/>
          </p:cNvPicPr>
          <p:nvPr userDrawn="1"/>
        </p:nvPicPr>
        <p:blipFill>
          <a:blip r:embed="rId2"/>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262538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tx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E359A20-5035-8442-A098-B8481C057802}"/>
              </a:ext>
            </a:extLst>
          </p:cNvPr>
          <p:cNvSpPr>
            <a:spLocks noGrp="1"/>
          </p:cNvSpPr>
          <p:nvPr>
            <p:ph type="ctrTitle" hasCustomPrompt="1"/>
          </p:nvPr>
        </p:nvSpPr>
        <p:spPr>
          <a:xfrm>
            <a:off x="641471" y="1967790"/>
            <a:ext cx="6859152" cy="1697037"/>
          </a:xfrm>
        </p:spPr>
        <p:txBody>
          <a:bodyPr lIns="36000" tIns="36000" rIns="36000" bIns="36000" anchor="t" anchorCtr="0">
            <a:noAutofit/>
          </a:bodyPr>
          <a:lstStyle>
            <a:lvl1pPr algn="l">
              <a:defRPr sz="4800" cap="none" baseline="0">
                <a:solidFill>
                  <a:schemeClr val="bg1"/>
                </a:solidFill>
              </a:defRPr>
            </a:lvl1pPr>
          </a:lstStyle>
          <a:p>
            <a:r>
              <a:rPr lang="en-US" dirty="0"/>
              <a:t>Click to edit </a:t>
            </a:r>
            <a:br>
              <a:rPr lang="en-US" dirty="0"/>
            </a:br>
            <a:r>
              <a:rPr lang="en-US" dirty="0"/>
              <a:t>master title style</a:t>
            </a:r>
            <a:endParaRPr lang="en-AU" dirty="0"/>
          </a:p>
        </p:txBody>
      </p:sp>
      <p:sp>
        <p:nvSpPr>
          <p:cNvPr id="13" name="Subtitle 2">
            <a:extLst>
              <a:ext uri="{FF2B5EF4-FFF2-40B4-BE49-F238E27FC236}">
                <a16:creationId xmlns:a16="http://schemas.microsoft.com/office/drawing/2014/main" id="{ED524F03-A19D-AC44-9363-E34E3ECC37B6}"/>
              </a:ext>
            </a:extLst>
          </p:cNvPr>
          <p:cNvSpPr>
            <a:spLocks noGrp="1"/>
          </p:cNvSpPr>
          <p:nvPr>
            <p:ph type="subTitle" idx="1" hasCustomPrompt="1"/>
          </p:nvPr>
        </p:nvSpPr>
        <p:spPr>
          <a:xfrm>
            <a:off x="641473" y="3801839"/>
            <a:ext cx="8058151" cy="1082332"/>
          </a:xfrm>
        </p:spPr>
        <p:txBody>
          <a:bodyPr lIns="36000" tIns="36000" rIns="36000" bIns="36000">
            <a:noAutofit/>
          </a:bodyPr>
          <a:lstStyle>
            <a:lvl1pPr marL="0" indent="0" algn="l">
              <a:buNone/>
              <a:defRPr sz="2400" b="0">
                <a:solidFill>
                  <a:schemeClr val="bg1"/>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en-AU" dirty="0"/>
          </a:p>
        </p:txBody>
      </p:sp>
      <p:sp>
        <p:nvSpPr>
          <p:cNvPr id="12" name="TextBox 11">
            <a:extLst>
              <a:ext uri="{FF2B5EF4-FFF2-40B4-BE49-F238E27FC236}">
                <a16:creationId xmlns:a16="http://schemas.microsoft.com/office/drawing/2014/main" id="{FF2F004A-3E42-FC3E-2E5A-51F2E5F58ADE}"/>
              </a:ext>
            </a:extLst>
          </p:cNvPr>
          <p:cNvSpPr txBox="1"/>
          <p:nvPr userDrawn="1"/>
        </p:nvSpPr>
        <p:spPr>
          <a:xfrm>
            <a:off x="560631" y="6693585"/>
            <a:ext cx="9647031" cy="164415"/>
          </a:xfrm>
          <a:prstGeom prst="rect">
            <a:avLst/>
          </a:prstGeom>
          <a:noFill/>
        </p:spPr>
        <p:txBody>
          <a:bodyPr wrap="square" lIns="0" tIns="0" rIns="0" bIns="36000" rtlCol="0">
            <a:noAutofit/>
          </a:bodyPr>
          <a:lstStyle/>
          <a:p>
            <a:r>
              <a:rPr lang="en-AU" sz="800" dirty="0">
                <a:solidFill>
                  <a:schemeClr val="bg1">
                    <a:lumMod val="75000"/>
                  </a:schemeClr>
                </a:solidFill>
                <a:latin typeface="Arial" panose="020B0604020202020204" pitchFamily="34" charset="0"/>
                <a:cs typeface="Arial" panose="020B0604020202020204" pitchFamily="34" charset="0"/>
              </a:rPr>
              <a:t>Victoria University, CRICOS No. 00124K (Melbourne), 02475D (Sydney and Brisbane), RTO 3113, TEQSA No. PRV12152, Provider Category: Australian University</a:t>
            </a:r>
          </a:p>
        </p:txBody>
      </p:sp>
      <p:pic>
        <p:nvPicPr>
          <p:cNvPr id="2" name="Picture 1">
            <a:extLst>
              <a:ext uri="{FF2B5EF4-FFF2-40B4-BE49-F238E27FC236}">
                <a16:creationId xmlns:a16="http://schemas.microsoft.com/office/drawing/2014/main" id="{AFBE7F60-820F-BC4C-04A4-CBDFC8164398}"/>
              </a:ext>
            </a:extLst>
          </p:cNvPr>
          <p:cNvPicPr>
            <a:picLocks noChangeAspect="1"/>
          </p:cNvPicPr>
          <p:nvPr userDrawn="1"/>
        </p:nvPicPr>
        <p:blipFill rotWithShape="1">
          <a:blip r:embed="rId2"/>
          <a:srcRect t="42" r="1786" b="42"/>
          <a:stretch/>
        </p:blipFill>
        <p:spPr>
          <a:xfrm>
            <a:off x="3812400" y="0"/>
            <a:ext cx="8379600" cy="5328000"/>
          </a:xfrm>
          <a:prstGeom prst="rect">
            <a:avLst/>
          </a:prstGeom>
        </p:spPr>
      </p:pic>
      <p:pic>
        <p:nvPicPr>
          <p:cNvPr id="4" name="Picture 3">
            <a:extLst>
              <a:ext uri="{FF2B5EF4-FFF2-40B4-BE49-F238E27FC236}">
                <a16:creationId xmlns:a16="http://schemas.microsoft.com/office/drawing/2014/main" id="{30BB39B4-556D-9DA7-81B0-4F3EFDD9399A}"/>
              </a:ext>
            </a:extLst>
          </p:cNvPr>
          <p:cNvPicPr>
            <a:picLocks noChangeAspect="1"/>
          </p:cNvPicPr>
          <p:nvPr userDrawn="1"/>
        </p:nvPicPr>
        <p:blipFill rotWithShape="1">
          <a:blip r:embed="rId3"/>
          <a:srcRect b="35478"/>
          <a:stretch/>
        </p:blipFill>
        <p:spPr>
          <a:xfrm>
            <a:off x="8833664" y="5697376"/>
            <a:ext cx="3072322" cy="912437"/>
          </a:xfrm>
          <a:prstGeom prst="rect">
            <a:avLst/>
          </a:prstGeom>
        </p:spPr>
      </p:pic>
    </p:spTree>
    <p:extLst>
      <p:ext uri="{BB962C8B-B14F-4D97-AF65-F5344CB8AC3E}">
        <p14:creationId xmlns:p14="http://schemas.microsoft.com/office/powerpoint/2010/main" val="420715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82987-A0A7-9749-A6CE-497C17CC2329}"/>
              </a:ext>
            </a:extLst>
          </p:cNvPr>
          <p:cNvSpPr/>
          <p:nvPr userDrawn="1"/>
        </p:nvSpPr>
        <p:spPr>
          <a:xfrm>
            <a:off x="0" y="3"/>
            <a:ext cx="12192000" cy="62960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12" name="Rectangle 11">
            <a:extLst>
              <a:ext uri="{FF2B5EF4-FFF2-40B4-BE49-F238E27FC236}">
                <a16:creationId xmlns:a16="http://schemas.microsoft.com/office/drawing/2014/main" id="{BDE50E3A-8C49-3246-A2B4-DBFA9E75E882}"/>
              </a:ext>
            </a:extLst>
          </p:cNvPr>
          <p:cNvSpPr/>
          <p:nvPr userDrawn="1"/>
        </p:nvSpPr>
        <p:spPr>
          <a:xfrm>
            <a:off x="0" y="6231470"/>
            <a:ext cx="12192000" cy="626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7" name="TextBox 6">
            <a:extLst>
              <a:ext uri="{FF2B5EF4-FFF2-40B4-BE49-F238E27FC236}">
                <a16:creationId xmlns:a16="http://schemas.microsoft.com/office/drawing/2014/main" id="{A063EBC1-0D40-B1A9-7715-20AC82FE2A47}"/>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8" name="Content Placeholder 2">
            <a:extLst>
              <a:ext uri="{FF2B5EF4-FFF2-40B4-BE49-F238E27FC236}">
                <a16:creationId xmlns:a16="http://schemas.microsoft.com/office/drawing/2014/main" id="{1204432E-E762-DE06-6323-E73B06716CD3}"/>
              </a:ext>
            </a:extLst>
          </p:cNvPr>
          <p:cNvSpPr>
            <a:spLocks noGrp="1"/>
          </p:cNvSpPr>
          <p:nvPr>
            <p:ph sz="half" idx="1" hasCustomPrompt="1"/>
          </p:nvPr>
        </p:nvSpPr>
        <p:spPr>
          <a:xfrm>
            <a:off x="399738" y="1439113"/>
            <a:ext cx="9144784" cy="4455366"/>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extBox 1">
            <a:extLst>
              <a:ext uri="{FF2B5EF4-FFF2-40B4-BE49-F238E27FC236}">
                <a16:creationId xmlns:a16="http://schemas.microsoft.com/office/drawing/2014/main" id="{D9175E44-33CD-2FD2-DBB2-6AB836EBA5FC}"/>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4" name="Straight Connector 3">
            <a:extLst>
              <a:ext uri="{FF2B5EF4-FFF2-40B4-BE49-F238E27FC236}">
                <a16:creationId xmlns:a16="http://schemas.microsoft.com/office/drawing/2014/main" id="{912929EE-0091-7B22-DA4C-0324C074247A}"/>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35FFEE06-648D-C71E-F49B-06D912F5D46A}"/>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4" name="Title Placeholder 1">
            <a:extLst>
              <a:ext uri="{FF2B5EF4-FFF2-40B4-BE49-F238E27FC236}">
                <a16:creationId xmlns:a16="http://schemas.microsoft.com/office/drawing/2014/main" id="{20D27E15-43B5-CAD5-73BD-387115E92C1B}"/>
              </a:ext>
            </a:extLst>
          </p:cNvPr>
          <p:cNvSpPr>
            <a:spLocks noGrp="1"/>
          </p:cNvSpPr>
          <p:nvPr>
            <p:ph type="title"/>
          </p:nvPr>
        </p:nvSpPr>
        <p:spPr>
          <a:xfrm>
            <a:off x="399737" y="343837"/>
            <a:ext cx="9144783" cy="443198"/>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3" name="Picture 2" descr="A picture containing pattern, symmetry, black, darkness&#10;&#10;Description automatically generated">
            <a:extLst>
              <a:ext uri="{FF2B5EF4-FFF2-40B4-BE49-F238E27FC236}">
                <a16:creationId xmlns:a16="http://schemas.microsoft.com/office/drawing/2014/main" id="{EF0AC716-A195-1E4F-3FF8-99DF68016BA8}"/>
              </a:ext>
            </a:extLst>
          </p:cNvPr>
          <p:cNvPicPr>
            <a:picLocks noChangeAspect="1"/>
          </p:cNvPicPr>
          <p:nvPr userDrawn="1"/>
        </p:nvPicPr>
        <p:blipFill rotWithShape="1">
          <a:blip r:embed="rId2"/>
          <a:srcRect l="31331"/>
          <a:stretch/>
        </p:blipFill>
        <p:spPr>
          <a:xfrm>
            <a:off x="9348394" y="416892"/>
            <a:ext cx="2625014" cy="5397500"/>
          </a:xfrm>
          <a:prstGeom prst="rect">
            <a:avLst/>
          </a:prstGeom>
        </p:spPr>
      </p:pic>
      <p:pic>
        <p:nvPicPr>
          <p:cNvPr id="6" name="Picture 5" descr="A black and white text&#10;&#10;Description automatically generated">
            <a:extLst>
              <a:ext uri="{FF2B5EF4-FFF2-40B4-BE49-F238E27FC236}">
                <a16:creationId xmlns:a16="http://schemas.microsoft.com/office/drawing/2014/main" id="{CBABCEEE-8327-5820-0FEC-2FFE806485EE}"/>
              </a:ext>
            </a:extLst>
          </p:cNvPr>
          <p:cNvPicPr>
            <a:picLocks noChangeAspect="1"/>
          </p:cNvPicPr>
          <p:nvPr userDrawn="1"/>
        </p:nvPicPr>
        <p:blipFill>
          <a:blip r:embed="rId3"/>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29235334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82987-A0A7-9749-A6CE-497C17CC2329}"/>
              </a:ext>
            </a:extLst>
          </p:cNvPr>
          <p:cNvSpPr/>
          <p:nvPr userDrawn="1"/>
        </p:nvSpPr>
        <p:spPr>
          <a:xfrm>
            <a:off x="0" y="0"/>
            <a:ext cx="12192000" cy="62960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13" name="Content Placeholder 2">
            <a:extLst>
              <a:ext uri="{FF2B5EF4-FFF2-40B4-BE49-F238E27FC236}">
                <a16:creationId xmlns:a16="http://schemas.microsoft.com/office/drawing/2014/main" id="{7E0E5A85-C763-3B47-9BD8-87C2C063DA4B}"/>
              </a:ext>
            </a:extLst>
          </p:cNvPr>
          <p:cNvSpPr>
            <a:spLocks noGrp="1"/>
          </p:cNvSpPr>
          <p:nvPr>
            <p:ph sz="half" idx="1" hasCustomPrompt="1"/>
          </p:nvPr>
        </p:nvSpPr>
        <p:spPr>
          <a:xfrm>
            <a:off x="399737" y="1439113"/>
            <a:ext cx="11414992" cy="4455366"/>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Rectangle 11">
            <a:extLst>
              <a:ext uri="{FF2B5EF4-FFF2-40B4-BE49-F238E27FC236}">
                <a16:creationId xmlns:a16="http://schemas.microsoft.com/office/drawing/2014/main" id="{BDE50E3A-8C49-3246-A2B4-DBFA9E75E882}"/>
              </a:ext>
            </a:extLst>
          </p:cNvPr>
          <p:cNvSpPr/>
          <p:nvPr userDrawn="1"/>
        </p:nvSpPr>
        <p:spPr>
          <a:xfrm>
            <a:off x="0" y="6231470"/>
            <a:ext cx="12192000" cy="626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7" name="TextBox 6">
            <a:extLst>
              <a:ext uri="{FF2B5EF4-FFF2-40B4-BE49-F238E27FC236}">
                <a16:creationId xmlns:a16="http://schemas.microsoft.com/office/drawing/2014/main" id="{37DD00A4-6929-7BBE-A51D-CC4CC412E3DB}"/>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2" name="TextBox 1">
            <a:extLst>
              <a:ext uri="{FF2B5EF4-FFF2-40B4-BE49-F238E27FC236}">
                <a16:creationId xmlns:a16="http://schemas.microsoft.com/office/drawing/2014/main" id="{625F3D20-44B0-012A-11E3-B845C1454DCC}"/>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4" name="Straight Connector 3">
            <a:extLst>
              <a:ext uri="{FF2B5EF4-FFF2-40B4-BE49-F238E27FC236}">
                <a16:creationId xmlns:a16="http://schemas.microsoft.com/office/drawing/2014/main" id="{2342E279-61ED-DC45-F3AE-4AD2BC534055}"/>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8BD8578A-DB80-E679-2DA7-6C3D97BF9092}"/>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1" name="Title Placeholder 1">
            <a:extLst>
              <a:ext uri="{FF2B5EF4-FFF2-40B4-BE49-F238E27FC236}">
                <a16:creationId xmlns:a16="http://schemas.microsoft.com/office/drawing/2014/main" id="{6215E171-94D6-C64B-704F-702DDFC7D04E}"/>
              </a:ext>
            </a:extLst>
          </p:cNvPr>
          <p:cNvSpPr>
            <a:spLocks noGrp="1"/>
          </p:cNvSpPr>
          <p:nvPr>
            <p:ph type="title"/>
          </p:nvPr>
        </p:nvSpPr>
        <p:spPr>
          <a:xfrm>
            <a:off x="399738" y="343837"/>
            <a:ext cx="8577208" cy="443198"/>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5" name="Picture 4" descr="A black and white text&#10;&#10;Description automatically generated">
            <a:extLst>
              <a:ext uri="{FF2B5EF4-FFF2-40B4-BE49-F238E27FC236}">
                <a16:creationId xmlns:a16="http://schemas.microsoft.com/office/drawing/2014/main" id="{536EEAB8-1389-2AF5-8D74-20EFF06864BF}"/>
              </a:ext>
            </a:extLst>
          </p:cNvPr>
          <p:cNvPicPr>
            <a:picLocks noChangeAspect="1"/>
          </p:cNvPicPr>
          <p:nvPr userDrawn="1"/>
        </p:nvPicPr>
        <p:blipFill>
          <a:blip r:embed="rId2"/>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7432841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82987-A0A7-9749-A6CE-497C17CC2329}"/>
              </a:ext>
            </a:extLst>
          </p:cNvPr>
          <p:cNvSpPr/>
          <p:nvPr userDrawn="1"/>
        </p:nvSpPr>
        <p:spPr>
          <a:xfrm>
            <a:off x="0" y="3"/>
            <a:ext cx="12192000" cy="6296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2" name="Title 1">
            <a:extLst>
              <a:ext uri="{FF2B5EF4-FFF2-40B4-BE49-F238E27FC236}">
                <a16:creationId xmlns:a16="http://schemas.microsoft.com/office/drawing/2014/main" id="{BF2CC4BB-8F07-EA46-BCC7-E476F54716A2}"/>
              </a:ext>
            </a:extLst>
          </p:cNvPr>
          <p:cNvSpPr>
            <a:spLocks noGrp="1"/>
          </p:cNvSpPr>
          <p:nvPr>
            <p:ph type="title" hasCustomPrompt="1"/>
          </p:nvPr>
        </p:nvSpPr>
        <p:spPr>
          <a:xfrm>
            <a:off x="399735" y="345416"/>
            <a:ext cx="8055778" cy="515901"/>
          </a:xfrm>
        </p:spPr>
        <p:txBody>
          <a:bodyPr/>
          <a:lstStyle>
            <a:lvl1pPr>
              <a:defRPr>
                <a:solidFill>
                  <a:schemeClr val="bg1"/>
                </a:solidFill>
              </a:defRPr>
            </a:lvl1pPr>
          </a:lstStyle>
          <a:p>
            <a:r>
              <a:rPr lang="en-GB" dirty="0"/>
              <a:t>Click to edit master title style</a:t>
            </a:r>
            <a:endParaRPr lang="en-US" dirty="0"/>
          </a:p>
        </p:txBody>
      </p:sp>
      <p:sp>
        <p:nvSpPr>
          <p:cNvPr id="13" name="Content Placeholder 2">
            <a:extLst>
              <a:ext uri="{FF2B5EF4-FFF2-40B4-BE49-F238E27FC236}">
                <a16:creationId xmlns:a16="http://schemas.microsoft.com/office/drawing/2014/main" id="{7E0E5A85-C763-3B47-9BD8-87C2C063DA4B}"/>
              </a:ext>
            </a:extLst>
          </p:cNvPr>
          <p:cNvSpPr>
            <a:spLocks noGrp="1"/>
          </p:cNvSpPr>
          <p:nvPr>
            <p:ph sz="half" idx="1" hasCustomPrompt="1"/>
          </p:nvPr>
        </p:nvSpPr>
        <p:spPr>
          <a:xfrm>
            <a:off x="399735" y="1451501"/>
            <a:ext cx="8055778" cy="4367371"/>
          </a:xfrm>
        </p:spPr>
        <p:txBody>
          <a:bodyPr/>
          <a:lstStyle>
            <a:lvl1pPr>
              <a:buClr>
                <a:schemeClr val="bg1"/>
              </a:buClr>
              <a:defRPr>
                <a:solidFill>
                  <a:schemeClr val="bg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Rectangle 11">
            <a:extLst>
              <a:ext uri="{FF2B5EF4-FFF2-40B4-BE49-F238E27FC236}">
                <a16:creationId xmlns:a16="http://schemas.microsoft.com/office/drawing/2014/main" id="{C4E7C2E4-01F1-E442-B8C8-0DF81347D091}"/>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7" name="TextBox 6">
            <a:extLst>
              <a:ext uri="{FF2B5EF4-FFF2-40B4-BE49-F238E27FC236}">
                <a16:creationId xmlns:a16="http://schemas.microsoft.com/office/drawing/2014/main" id="{10F96812-8770-BF32-C0F8-8703F6E15AB3}"/>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4" name="TextBox 3">
            <a:extLst>
              <a:ext uri="{FF2B5EF4-FFF2-40B4-BE49-F238E27FC236}">
                <a16:creationId xmlns:a16="http://schemas.microsoft.com/office/drawing/2014/main" id="{B216D54C-F1E6-7181-3C06-FED98DBA8A09}"/>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10B60624-9DD9-B79A-4AF9-B891924086AD}"/>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7B4537AC-52F4-6FDB-19F6-68BD45F92A11}"/>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3" name="Picture 2" descr="A picture containing screenshot, pattern, symmetry, black&#10;&#10;Description automatically generated">
            <a:extLst>
              <a:ext uri="{FF2B5EF4-FFF2-40B4-BE49-F238E27FC236}">
                <a16:creationId xmlns:a16="http://schemas.microsoft.com/office/drawing/2014/main" id="{33D01D56-89FF-1FD8-C139-0ABC70DDD3CE}"/>
              </a:ext>
            </a:extLst>
          </p:cNvPr>
          <p:cNvPicPr>
            <a:picLocks noChangeAspect="1"/>
          </p:cNvPicPr>
          <p:nvPr userDrawn="1"/>
        </p:nvPicPr>
        <p:blipFill rotWithShape="1">
          <a:blip r:embed="rId2"/>
          <a:srcRect l="29080"/>
          <a:stretch/>
        </p:blipFill>
        <p:spPr>
          <a:xfrm>
            <a:off x="9262334" y="416892"/>
            <a:ext cx="2711074" cy="5397500"/>
          </a:xfrm>
          <a:prstGeom prst="rect">
            <a:avLst/>
          </a:prstGeom>
        </p:spPr>
      </p:pic>
      <p:pic>
        <p:nvPicPr>
          <p:cNvPr id="6" name="Picture 5" descr="A black and white text&#10;&#10;Description automatically generated">
            <a:extLst>
              <a:ext uri="{FF2B5EF4-FFF2-40B4-BE49-F238E27FC236}">
                <a16:creationId xmlns:a16="http://schemas.microsoft.com/office/drawing/2014/main" id="{E08DA7ED-7F24-8DC9-9104-3CC552C9B7D7}"/>
              </a:ext>
            </a:extLst>
          </p:cNvPr>
          <p:cNvPicPr>
            <a:picLocks noChangeAspect="1"/>
          </p:cNvPicPr>
          <p:nvPr userDrawn="1"/>
        </p:nvPicPr>
        <p:blipFill>
          <a:blip r:embed="rId3"/>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30377803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FD3FEC-F3E9-864F-A930-BADE1873571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568"/>
          <a:stretch/>
        </p:blipFill>
        <p:spPr>
          <a:xfrm>
            <a:off x="5899319" y="0"/>
            <a:ext cx="2196000" cy="5070984"/>
          </a:xfrm>
          <a:prstGeom prst="rect">
            <a:avLst/>
          </a:prstGeom>
        </p:spPr>
      </p:pic>
      <p:pic>
        <p:nvPicPr>
          <p:cNvPr id="9" name="Picture 8">
            <a:extLst>
              <a:ext uri="{FF2B5EF4-FFF2-40B4-BE49-F238E27FC236}">
                <a16:creationId xmlns:a16="http://schemas.microsoft.com/office/drawing/2014/main" id="{695EBA51-6387-4C4C-81D6-6B59BC0903D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93" r="-293" b="15968"/>
          <a:stretch/>
        </p:blipFill>
        <p:spPr>
          <a:xfrm>
            <a:off x="7908000" y="0"/>
            <a:ext cx="4284000" cy="5070984"/>
          </a:xfrm>
          <a:prstGeom prst="rect">
            <a:avLst/>
          </a:prstGeom>
        </p:spPr>
      </p:pic>
      <p:sp>
        <p:nvSpPr>
          <p:cNvPr id="2" name="Title 1">
            <a:extLst>
              <a:ext uri="{FF2B5EF4-FFF2-40B4-BE49-F238E27FC236}">
                <a16:creationId xmlns:a16="http://schemas.microsoft.com/office/drawing/2014/main" id="{33B2095B-3738-14BB-59F0-FBF3EA2EEB4A}"/>
              </a:ext>
            </a:extLst>
          </p:cNvPr>
          <p:cNvSpPr>
            <a:spLocks noGrp="1"/>
          </p:cNvSpPr>
          <p:nvPr>
            <p:ph type="ctrTitle" idx="4294967295" hasCustomPrompt="1"/>
          </p:nvPr>
        </p:nvSpPr>
        <p:spPr>
          <a:xfrm>
            <a:off x="603860" y="2137502"/>
            <a:ext cx="5077440" cy="1291498"/>
          </a:xfrm>
        </p:spPr>
        <p:txBody>
          <a:bodyPr anchor="ctr" anchorCtr="0"/>
          <a:lstStyle>
            <a:lvl1pPr>
              <a:spcBef>
                <a:spcPts val="1600"/>
              </a:spcBef>
              <a:spcAft>
                <a:spcPts val="2400"/>
              </a:spcAft>
              <a:defRPr sz="4400">
                <a:solidFill>
                  <a:schemeClr val="tx1"/>
                </a:solidFill>
              </a:defRPr>
            </a:lvl1pPr>
          </a:lstStyle>
          <a:p>
            <a:pPr>
              <a:spcBef>
                <a:spcPts val="1200"/>
              </a:spcBef>
              <a:spcAft>
                <a:spcPts val="1800"/>
              </a:spcAft>
            </a:pPr>
            <a:r>
              <a:rPr lang="en-GB" dirty="0"/>
              <a:t>Click to edit master title style</a:t>
            </a:r>
            <a:endParaRPr lang="en-US" sz="3600" b="0" dirty="0"/>
          </a:p>
        </p:txBody>
      </p:sp>
      <p:pic>
        <p:nvPicPr>
          <p:cNvPr id="3" name="Picture 2" descr="A picture containing pattern, symmetry, black, darkness&#10;&#10;Description automatically generated">
            <a:extLst>
              <a:ext uri="{FF2B5EF4-FFF2-40B4-BE49-F238E27FC236}">
                <a16:creationId xmlns:a16="http://schemas.microsoft.com/office/drawing/2014/main" id="{0B3F2832-7570-4705-05E1-C4D00F3039B5}"/>
              </a:ext>
            </a:extLst>
          </p:cNvPr>
          <p:cNvPicPr>
            <a:picLocks noChangeAspect="1"/>
          </p:cNvPicPr>
          <p:nvPr userDrawn="1"/>
        </p:nvPicPr>
        <p:blipFill rotWithShape="1">
          <a:blip r:embed="rId4"/>
          <a:srcRect l="4254"/>
          <a:stretch/>
        </p:blipFill>
        <p:spPr>
          <a:xfrm>
            <a:off x="8313338" y="416892"/>
            <a:ext cx="3660070" cy="5397500"/>
          </a:xfrm>
          <a:prstGeom prst="rect">
            <a:avLst/>
          </a:prstGeom>
        </p:spPr>
      </p:pic>
      <p:sp>
        <p:nvSpPr>
          <p:cNvPr id="4" name="TextBox 3">
            <a:extLst>
              <a:ext uri="{FF2B5EF4-FFF2-40B4-BE49-F238E27FC236}">
                <a16:creationId xmlns:a16="http://schemas.microsoft.com/office/drawing/2014/main" id="{6AC81E05-0931-1263-7560-738A16124F8E}"/>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tx1"/>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pic>
        <p:nvPicPr>
          <p:cNvPr id="7" name="Picture 6">
            <a:extLst>
              <a:ext uri="{FF2B5EF4-FFF2-40B4-BE49-F238E27FC236}">
                <a16:creationId xmlns:a16="http://schemas.microsoft.com/office/drawing/2014/main" id="{E0DAE58F-B6B3-A122-7544-62CEE1FEA49C}"/>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35450"/>
          <a:stretch/>
        </p:blipFill>
        <p:spPr>
          <a:xfrm>
            <a:off x="268716" y="5688254"/>
            <a:ext cx="3072322" cy="912840"/>
          </a:xfrm>
          <a:prstGeom prst="rect">
            <a:avLst/>
          </a:prstGeom>
        </p:spPr>
      </p:pic>
    </p:spTree>
    <p:extLst>
      <p:ext uri="{BB962C8B-B14F-4D97-AF65-F5344CB8AC3E}">
        <p14:creationId xmlns:p14="http://schemas.microsoft.com/office/powerpoint/2010/main" val="12228068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6BBAC78-63F0-46DE-3550-3E04975BEB10}"/>
              </a:ext>
            </a:extLst>
          </p:cNvPr>
          <p:cNvSpPr>
            <a:spLocks noGrp="1"/>
          </p:cNvSpPr>
          <p:nvPr>
            <p:ph type="ctrTitle" idx="4294967295" hasCustomPrompt="1"/>
          </p:nvPr>
        </p:nvSpPr>
        <p:spPr>
          <a:xfrm>
            <a:off x="603860" y="2173853"/>
            <a:ext cx="5077440" cy="1218795"/>
          </a:xfrm>
        </p:spPr>
        <p:txBody>
          <a:bodyPr anchor="ctr" anchorCtr="0"/>
          <a:lstStyle>
            <a:lvl1pPr>
              <a:spcBef>
                <a:spcPts val="1600"/>
              </a:spcBef>
              <a:spcAft>
                <a:spcPts val="2400"/>
              </a:spcAft>
              <a:defRPr sz="4400">
                <a:solidFill>
                  <a:schemeClr val="bg1"/>
                </a:solidFill>
              </a:defRPr>
            </a:lvl1pPr>
          </a:lstStyle>
          <a:p>
            <a:pPr>
              <a:spcBef>
                <a:spcPts val="1200"/>
              </a:spcBef>
              <a:spcAft>
                <a:spcPts val="1800"/>
              </a:spcAft>
            </a:pPr>
            <a:r>
              <a:rPr lang="en-GB" dirty="0"/>
              <a:t>Click to edit master title style</a:t>
            </a:r>
            <a:endParaRPr lang="en-US" sz="3600" b="0" dirty="0"/>
          </a:p>
        </p:txBody>
      </p:sp>
      <p:pic>
        <p:nvPicPr>
          <p:cNvPr id="4" name="Picture 3" descr="A picture containing screenshot, pattern, symmetry, black&#10;&#10;Description automatically generated">
            <a:extLst>
              <a:ext uri="{FF2B5EF4-FFF2-40B4-BE49-F238E27FC236}">
                <a16:creationId xmlns:a16="http://schemas.microsoft.com/office/drawing/2014/main" id="{050392FE-8149-4829-F2B5-10E8A5D47E6B}"/>
              </a:ext>
            </a:extLst>
          </p:cNvPr>
          <p:cNvPicPr>
            <a:picLocks noChangeAspect="1"/>
          </p:cNvPicPr>
          <p:nvPr userDrawn="1"/>
        </p:nvPicPr>
        <p:blipFill rotWithShape="1">
          <a:blip r:embed="rId2"/>
          <a:srcRect l="4639" r="1"/>
          <a:stretch/>
        </p:blipFill>
        <p:spPr>
          <a:xfrm>
            <a:off x="8328074" y="416892"/>
            <a:ext cx="3645334" cy="5397500"/>
          </a:xfrm>
          <a:prstGeom prst="rect">
            <a:avLst/>
          </a:prstGeom>
        </p:spPr>
      </p:pic>
      <p:sp>
        <p:nvSpPr>
          <p:cNvPr id="5" name="TextBox 4">
            <a:extLst>
              <a:ext uri="{FF2B5EF4-FFF2-40B4-BE49-F238E27FC236}">
                <a16:creationId xmlns:a16="http://schemas.microsoft.com/office/drawing/2014/main" id="{FDA67EEB-C0D0-0734-3261-DF3CD072A8E3}"/>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75000"/>
                  </a:schemeClr>
                </a:solidFill>
              </a:rPr>
              <a:t>Victoria University, CRICOS No. 00124K (Melbourne), 02475D (Sydney and Brisbane), RTO 3113, TEQSA No. PRV12152, Provider Category: Australian University</a:t>
            </a:r>
          </a:p>
          <a:p>
            <a:endParaRPr lang="en-US" sz="800" dirty="0">
              <a:solidFill>
                <a:schemeClr val="bg1">
                  <a:lumMod val="75000"/>
                </a:schemeClr>
              </a:solidFill>
            </a:endParaRPr>
          </a:p>
        </p:txBody>
      </p:sp>
      <p:pic>
        <p:nvPicPr>
          <p:cNvPr id="2" name="Picture 1">
            <a:extLst>
              <a:ext uri="{FF2B5EF4-FFF2-40B4-BE49-F238E27FC236}">
                <a16:creationId xmlns:a16="http://schemas.microsoft.com/office/drawing/2014/main" id="{BFC652D7-4229-A922-EFA4-C1A175FA321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35875"/>
          <a:stretch/>
        </p:blipFill>
        <p:spPr>
          <a:xfrm>
            <a:off x="460037" y="5607177"/>
            <a:ext cx="3219871" cy="950374"/>
          </a:xfrm>
          <a:prstGeom prst="rect">
            <a:avLst/>
          </a:prstGeom>
        </p:spPr>
      </p:pic>
    </p:spTree>
    <p:extLst>
      <p:ext uri="{BB962C8B-B14F-4D97-AF65-F5344CB8AC3E}">
        <p14:creationId xmlns:p14="http://schemas.microsoft.com/office/powerpoint/2010/main" val="16801426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CECEC"/>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E8522B1-D663-0841-86D8-80D681225302}"/>
              </a:ext>
            </a:extLst>
          </p:cNvPr>
          <p:cNvSpPr>
            <a:spLocks noGrp="1"/>
          </p:cNvSpPr>
          <p:nvPr>
            <p:ph type="ctrTitle" idx="4294967295" hasCustomPrompt="1"/>
          </p:nvPr>
        </p:nvSpPr>
        <p:spPr>
          <a:xfrm>
            <a:off x="603860" y="2137502"/>
            <a:ext cx="5077440" cy="1291498"/>
          </a:xfrm>
        </p:spPr>
        <p:txBody>
          <a:bodyPr anchor="ctr" anchorCtr="0"/>
          <a:lstStyle>
            <a:lvl1pPr>
              <a:spcBef>
                <a:spcPts val="1600"/>
              </a:spcBef>
              <a:spcAft>
                <a:spcPts val="2400"/>
              </a:spcAft>
              <a:defRPr sz="4400">
                <a:solidFill>
                  <a:schemeClr val="tx1"/>
                </a:solidFill>
              </a:defRPr>
            </a:lvl1pPr>
          </a:lstStyle>
          <a:p>
            <a:pPr>
              <a:spcBef>
                <a:spcPts val="1200"/>
              </a:spcBef>
              <a:spcAft>
                <a:spcPts val="1800"/>
              </a:spcAft>
            </a:pPr>
            <a:r>
              <a:rPr lang="en-GB" dirty="0"/>
              <a:t>Click to edit master title style</a:t>
            </a:r>
            <a:endParaRPr lang="en-US" sz="3600" b="0" dirty="0"/>
          </a:p>
        </p:txBody>
      </p:sp>
      <p:sp>
        <p:nvSpPr>
          <p:cNvPr id="3" name="TextBox 2">
            <a:extLst>
              <a:ext uri="{FF2B5EF4-FFF2-40B4-BE49-F238E27FC236}">
                <a16:creationId xmlns:a16="http://schemas.microsoft.com/office/drawing/2014/main" id="{628808AC-8026-FC6B-C401-66AD80D9AC72}"/>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50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pic>
        <p:nvPicPr>
          <p:cNvPr id="2" name="Picture 1" descr="A picture containing screenshot, pattern, symmetry, black&#10;&#10;Description automatically generated">
            <a:extLst>
              <a:ext uri="{FF2B5EF4-FFF2-40B4-BE49-F238E27FC236}">
                <a16:creationId xmlns:a16="http://schemas.microsoft.com/office/drawing/2014/main" id="{D4637D6B-3535-21BB-F5A3-4CEB19DD3088}"/>
              </a:ext>
            </a:extLst>
          </p:cNvPr>
          <p:cNvPicPr>
            <a:picLocks noChangeAspect="1"/>
          </p:cNvPicPr>
          <p:nvPr userDrawn="1"/>
        </p:nvPicPr>
        <p:blipFill rotWithShape="1">
          <a:blip r:embed="rId2"/>
          <a:srcRect l="4639" r="1"/>
          <a:stretch/>
        </p:blipFill>
        <p:spPr>
          <a:xfrm>
            <a:off x="8328074" y="416892"/>
            <a:ext cx="3645334" cy="5397500"/>
          </a:xfrm>
          <a:prstGeom prst="rect">
            <a:avLst/>
          </a:prstGeom>
        </p:spPr>
      </p:pic>
      <p:pic>
        <p:nvPicPr>
          <p:cNvPr id="4" name="Picture 3">
            <a:extLst>
              <a:ext uri="{FF2B5EF4-FFF2-40B4-BE49-F238E27FC236}">
                <a16:creationId xmlns:a16="http://schemas.microsoft.com/office/drawing/2014/main" id="{377E8DD9-DC64-EA01-8AD6-9C10F5A7F6A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37072"/>
          <a:stretch/>
        </p:blipFill>
        <p:spPr>
          <a:xfrm>
            <a:off x="431752" y="5516469"/>
            <a:ext cx="3219871" cy="932639"/>
          </a:xfrm>
          <a:prstGeom prst="rect">
            <a:avLst/>
          </a:prstGeom>
        </p:spPr>
      </p:pic>
    </p:spTree>
    <p:extLst>
      <p:ext uri="{BB962C8B-B14F-4D97-AF65-F5344CB8AC3E}">
        <p14:creationId xmlns:p14="http://schemas.microsoft.com/office/powerpoint/2010/main" val="2412925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ECECE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009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CECE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154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A6A09E-525D-3B08-748B-F58AE343D891}"/>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61BCEC65-3D2D-4ECC-74E7-23E9C22F6426}"/>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031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90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8798D7-C59A-5944-91F8-9A5F2523DF06}"/>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9" name="Content Placeholder 2">
            <a:extLst>
              <a:ext uri="{FF2B5EF4-FFF2-40B4-BE49-F238E27FC236}">
                <a16:creationId xmlns:a16="http://schemas.microsoft.com/office/drawing/2014/main" id="{A5D9F42C-2784-BE4D-82F2-D8B1A574C0E1}"/>
              </a:ext>
            </a:extLst>
          </p:cNvPr>
          <p:cNvSpPr txBox="1">
            <a:spLocks/>
          </p:cNvSpPr>
          <p:nvPr userDrawn="1"/>
        </p:nvSpPr>
        <p:spPr>
          <a:xfrm>
            <a:off x="408971" y="2938671"/>
            <a:ext cx="10768127" cy="2726635"/>
          </a:xfrm>
          <a:prstGeom prst="rect">
            <a:avLst/>
          </a:prstGeom>
        </p:spPr>
        <p:txBody>
          <a:bodyPr lIns="0" tIns="0" rIns="0" bIns="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4000"/>
              </a:lnSpc>
              <a:spcBef>
                <a:spcPts val="0"/>
              </a:spcBef>
              <a:spcAft>
                <a:spcPts val="1200"/>
              </a:spcAft>
              <a:buNone/>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acknowledge the Ancestors, Elders and families of the Eora Nation who are the Traditional Owners of University land. We also acknowledge all Traditional Owners of Country throughout NSW and pay our respect to their culture, and their Elders past, present and future.</a:t>
            </a:r>
          </a:p>
          <a:p>
            <a:pPr marL="0" lvl="0" indent="0">
              <a:lnSpc>
                <a:spcPct val="114000"/>
              </a:lnSpc>
              <a:spcBef>
                <a:spcPts val="0"/>
              </a:spcBef>
              <a:spcAft>
                <a:spcPts val="1200"/>
              </a:spcAft>
              <a:buNone/>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we share our own knowledge practices within the University may we pay respect to the deep knowledge embedded within the Aboriginal community and their ownership of Country. </a:t>
            </a:r>
          </a:p>
          <a:p>
            <a:pPr marL="0" marR="0" lvl="0" indent="0" algn="l" defTabSz="914332" rtl="0" eaLnBrk="1" fontAlgn="auto" latinLnBrk="0" hangingPunct="1">
              <a:lnSpc>
                <a:spcPct val="114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acknowledge that the land on which we meet is a place of age old ceremonies of celebration, initiation and renewal and that the Eora people’s living culture has a unique role in the life of this region.</a:t>
            </a:r>
          </a:p>
        </p:txBody>
      </p:sp>
      <p:pic>
        <p:nvPicPr>
          <p:cNvPr id="10" name="Picture 9">
            <a:extLst>
              <a:ext uri="{FF2B5EF4-FFF2-40B4-BE49-F238E27FC236}">
                <a16:creationId xmlns:a16="http://schemas.microsoft.com/office/drawing/2014/main" id="{2DDAE9D3-9C19-3745-86DD-52C0466E430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08971" y="1525247"/>
            <a:ext cx="3300871" cy="1219199"/>
          </a:xfrm>
          <a:prstGeom prst="rect">
            <a:avLst/>
          </a:prstGeom>
        </p:spPr>
      </p:pic>
      <p:sp>
        <p:nvSpPr>
          <p:cNvPr id="2" name="Title 1">
            <a:extLst>
              <a:ext uri="{FF2B5EF4-FFF2-40B4-BE49-F238E27FC236}">
                <a16:creationId xmlns:a16="http://schemas.microsoft.com/office/drawing/2014/main" id="{B23B7E52-AD65-4C57-202F-947C99536E2F}"/>
              </a:ext>
            </a:extLst>
          </p:cNvPr>
          <p:cNvSpPr txBox="1">
            <a:spLocks/>
          </p:cNvSpPr>
          <p:nvPr userDrawn="1"/>
        </p:nvSpPr>
        <p:spPr>
          <a:xfrm>
            <a:off x="400504" y="311271"/>
            <a:ext cx="10515600" cy="443198"/>
          </a:xfrm>
          <a:prstGeom prst="rect">
            <a:avLst/>
          </a:prstGeom>
        </p:spPr>
        <p:txBody>
          <a:bodyPr vert="horz" lIns="0" tIns="0" rIns="0" bIns="0" rtlCol="0" anchor="ctr">
            <a:spAutoFit/>
          </a:bodyPr>
          <a:lstStyle>
            <a:lvl1pPr algn="l" defTabSz="914377"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332"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Acknowledgement of Country – Sydney</a:t>
            </a:r>
          </a:p>
        </p:txBody>
      </p:sp>
      <p:sp>
        <p:nvSpPr>
          <p:cNvPr id="36" name="TextBox 35">
            <a:extLst>
              <a:ext uri="{FF2B5EF4-FFF2-40B4-BE49-F238E27FC236}">
                <a16:creationId xmlns:a16="http://schemas.microsoft.com/office/drawing/2014/main" id="{ECAA5867-94CB-B747-B1CE-22FA5823226C}"/>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3" name="TextBox 2">
            <a:extLst>
              <a:ext uri="{FF2B5EF4-FFF2-40B4-BE49-F238E27FC236}">
                <a16:creationId xmlns:a16="http://schemas.microsoft.com/office/drawing/2014/main" id="{4A5A148F-773B-E79E-89D7-947255F16FB4}"/>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4" name="Straight Connector 3">
            <a:extLst>
              <a:ext uri="{FF2B5EF4-FFF2-40B4-BE49-F238E27FC236}">
                <a16:creationId xmlns:a16="http://schemas.microsoft.com/office/drawing/2014/main" id="{84C3E5E9-EEBF-2363-FE17-8C71050DB98F}"/>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9081FC1-A3AF-FC77-7B49-6204F036A6F0}"/>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11" name="Picture 10" descr="A black and white text&#10;&#10;Description automatically generated">
            <a:extLst>
              <a:ext uri="{FF2B5EF4-FFF2-40B4-BE49-F238E27FC236}">
                <a16:creationId xmlns:a16="http://schemas.microsoft.com/office/drawing/2014/main" id="{89017B79-025C-7FCC-9088-79F2BBB87900}"/>
              </a:ext>
            </a:extLst>
          </p:cNvPr>
          <p:cNvPicPr>
            <a:picLocks noChangeAspect="1"/>
          </p:cNvPicPr>
          <p:nvPr userDrawn="1"/>
        </p:nvPicPr>
        <p:blipFill>
          <a:blip r:embed="rId3"/>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1138583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81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8798D7-C59A-5944-91F8-9A5F2523DF06}"/>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8" name="Title 1">
            <a:extLst>
              <a:ext uri="{FF2B5EF4-FFF2-40B4-BE49-F238E27FC236}">
                <a16:creationId xmlns:a16="http://schemas.microsoft.com/office/drawing/2014/main" id="{F5C74C50-5118-C547-9D88-948F63F0CBE0}"/>
              </a:ext>
            </a:extLst>
          </p:cNvPr>
          <p:cNvSpPr txBox="1">
            <a:spLocks/>
          </p:cNvSpPr>
          <p:nvPr userDrawn="1"/>
        </p:nvSpPr>
        <p:spPr>
          <a:xfrm>
            <a:off x="400504" y="311271"/>
            <a:ext cx="10515600" cy="443198"/>
          </a:xfrm>
          <a:prstGeom prst="rect">
            <a:avLst/>
          </a:prstGeom>
        </p:spPr>
        <p:txBody>
          <a:bodyPr vert="horz" lIns="0" tIns="0" rIns="0" bIns="0" rtlCol="0" anchor="ctr">
            <a:spAutoFit/>
          </a:bodyPr>
          <a:lstStyle>
            <a:lvl1pPr algn="l" defTabSz="914377"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332"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Acknowledgement of Country</a:t>
            </a:r>
          </a:p>
        </p:txBody>
      </p:sp>
      <p:sp>
        <p:nvSpPr>
          <p:cNvPr id="9" name="Content Placeholder 2">
            <a:extLst>
              <a:ext uri="{FF2B5EF4-FFF2-40B4-BE49-F238E27FC236}">
                <a16:creationId xmlns:a16="http://schemas.microsoft.com/office/drawing/2014/main" id="{A5D9F42C-2784-BE4D-82F2-D8B1A574C0E1}"/>
              </a:ext>
            </a:extLst>
          </p:cNvPr>
          <p:cNvSpPr txBox="1">
            <a:spLocks/>
          </p:cNvSpPr>
          <p:nvPr userDrawn="1"/>
        </p:nvSpPr>
        <p:spPr>
          <a:xfrm>
            <a:off x="417438" y="2938671"/>
            <a:ext cx="10652077" cy="1552541"/>
          </a:xfrm>
          <a:prstGeom prst="rect">
            <a:avLst/>
          </a:prstGeom>
        </p:spPr>
        <p:txBody>
          <a:bodyPr wrap="square" lIns="0" tIns="0" rIns="0" bIns="0">
            <a:sp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4000"/>
              </a:lnSpc>
              <a:spcBef>
                <a:spcPts val="0"/>
              </a:spcBef>
              <a:spcAft>
                <a:spcPts val="1200"/>
              </a:spcAft>
              <a:buNone/>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Victoria University acknowledges, recognises and respects the Ancestors, Elders and families of the Bunurong/Boonwurrung, Wadawurrung and Wurundjeri/Woiwurrung of the Kulin who are the traditional owners of University land in Victoria, the Gadigal and Guring-gai of the Eora Nation who are the traditional owners of University land in Sydney, and the Yulara/YUgarapul people and Turrbal people living in Meanjin (Brisbane).</a:t>
            </a:r>
          </a:p>
        </p:txBody>
      </p:sp>
      <p:pic>
        <p:nvPicPr>
          <p:cNvPr id="10" name="Picture 9">
            <a:extLst>
              <a:ext uri="{FF2B5EF4-FFF2-40B4-BE49-F238E27FC236}">
                <a16:creationId xmlns:a16="http://schemas.microsoft.com/office/drawing/2014/main" id="{2DDAE9D3-9C19-3745-86DD-52C0466E430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17438" y="1525247"/>
            <a:ext cx="3300871" cy="1219199"/>
          </a:xfrm>
          <a:prstGeom prst="rect">
            <a:avLst/>
          </a:prstGeom>
        </p:spPr>
      </p:pic>
      <p:sp>
        <p:nvSpPr>
          <p:cNvPr id="13" name="TextBox 12">
            <a:extLst>
              <a:ext uri="{FF2B5EF4-FFF2-40B4-BE49-F238E27FC236}">
                <a16:creationId xmlns:a16="http://schemas.microsoft.com/office/drawing/2014/main" id="{EF778C99-F423-9445-A17B-BBB35FA59555}"/>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14" name="Straight Connector 13">
            <a:extLst>
              <a:ext uri="{FF2B5EF4-FFF2-40B4-BE49-F238E27FC236}">
                <a16:creationId xmlns:a16="http://schemas.microsoft.com/office/drawing/2014/main" id="{18A91586-DFAE-AA4D-9985-1D00DDDFFF0B}"/>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6A21DE2-BA1C-0D4F-AA35-B64FD2CF55AE}"/>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3" name="TextBox 2">
            <a:extLst>
              <a:ext uri="{FF2B5EF4-FFF2-40B4-BE49-F238E27FC236}">
                <a16:creationId xmlns:a16="http://schemas.microsoft.com/office/drawing/2014/main" id="{6120FEEE-AEBC-7D12-0593-E211817910D1}"/>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pic>
        <p:nvPicPr>
          <p:cNvPr id="4" name="Picture 3" descr="A black and white text&#10;&#10;Description automatically generated">
            <a:extLst>
              <a:ext uri="{FF2B5EF4-FFF2-40B4-BE49-F238E27FC236}">
                <a16:creationId xmlns:a16="http://schemas.microsoft.com/office/drawing/2014/main" id="{D950B09D-BF26-47C6-D700-CC0A5786DD47}"/>
              </a:ext>
            </a:extLst>
          </p:cNvPr>
          <p:cNvPicPr>
            <a:picLocks noChangeAspect="1"/>
          </p:cNvPicPr>
          <p:nvPr userDrawn="1"/>
        </p:nvPicPr>
        <p:blipFill>
          <a:blip r:embed="rId3"/>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303930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4098B83-BECB-D14B-9E68-0EB49633BAB6}"/>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6" name="TextBox 5">
            <a:extLst>
              <a:ext uri="{FF2B5EF4-FFF2-40B4-BE49-F238E27FC236}">
                <a16:creationId xmlns:a16="http://schemas.microsoft.com/office/drawing/2014/main" id="{8DD6CA7B-5747-1D76-6CE1-4BC5818EBA50}"/>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3" name="TextBox 2">
            <a:extLst>
              <a:ext uri="{FF2B5EF4-FFF2-40B4-BE49-F238E27FC236}">
                <a16:creationId xmlns:a16="http://schemas.microsoft.com/office/drawing/2014/main" id="{B3DF3D85-AD9F-C7FC-A1EC-D47BF2676F36}"/>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2330C086-7229-C924-60FF-D50B532A3DA6}"/>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3F23D11F-75ED-ED34-D148-922A0989343B}"/>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2" name="Content Placeholder 2">
            <a:extLst>
              <a:ext uri="{FF2B5EF4-FFF2-40B4-BE49-F238E27FC236}">
                <a16:creationId xmlns:a16="http://schemas.microsoft.com/office/drawing/2014/main" id="{6847189C-4201-4056-D1B3-0984E848FD06}"/>
              </a:ext>
            </a:extLst>
          </p:cNvPr>
          <p:cNvSpPr>
            <a:spLocks noGrp="1"/>
          </p:cNvSpPr>
          <p:nvPr>
            <p:ph sz="half" idx="1" hasCustomPrompt="1"/>
          </p:nvPr>
        </p:nvSpPr>
        <p:spPr>
          <a:xfrm>
            <a:off x="399738" y="1503307"/>
            <a:ext cx="8019098" cy="1846659"/>
          </a:xfrm>
        </p:spPr>
        <p:txBody>
          <a:bodyPr wrap="square" lIns="0" tIns="0" rIns="0" bIns="0">
            <a:spAutoFit/>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Placeholder 1">
            <a:extLst>
              <a:ext uri="{FF2B5EF4-FFF2-40B4-BE49-F238E27FC236}">
                <a16:creationId xmlns:a16="http://schemas.microsoft.com/office/drawing/2014/main" id="{92C6084F-4814-B589-289A-A1DF9EDA27F7}"/>
              </a:ext>
            </a:extLst>
          </p:cNvPr>
          <p:cNvSpPr>
            <a:spLocks noGrp="1"/>
          </p:cNvSpPr>
          <p:nvPr>
            <p:ph type="title"/>
          </p:nvPr>
        </p:nvSpPr>
        <p:spPr>
          <a:xfrm>
            <a:off x="399738" y="343837"/>
            <a:ext cx="8019098" cy="443198"/>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2" name="Picture 1" descr="A picture containing pattern, symmetry, black, darkness&#10;&#10;Description automatically generated">
            <a:extLst>
              <a:ext uri="{FF2B5EF4-FFF2-40B4-BE49-F238E27FC236}">
                <a16:creationId xmlns:a16="http://schemas.microsoft.com/office/drawing/2014/main" id="{461E62F1-B92D-012C-3731-A9C3B7DD9E8E}"/>
              </a:ext>
            </a:extLst>
          </p:cNvPr>
          <p:cNvPicPr>
            <a:picLocks noChangeAspect="1"/>
          </p:cNvPicPr>
          <p:nvPr userDrawn="1"/>
        </p:nvPicPr>
        <p:blipFill rotWithShape="1">
          <a:blip r:embed="rId2"/>
          <a:srcRect l="31331"/>
          <a:stretch/>
        </p:blipFill>
        <p:spPr>
          <a:xfrm>
            <a:off x="9348394" y="416892"/>
            <a:ext cx="2625014" cy="5397500"/>
          </a:xfrm>
          <a:prstGeom prst="rect">
            <a:avLst/>
          </a:prstGeom>
        </p:spPr>
      </p:pic>
      <p:pic>
        <p:nvPicPr>
          <p:cNvPr id="5" name="Picture 4" descr="A black and white text&#10;&#10;Description automatically generated">
            <a:extLst>
              <a:ext uri="{FF2B5EF4-FFF2-40B4-BE49-F238E27FC236}">
                <a16:creationId xmlns:a16="http://schemas.microsoft.com/office/drawing/2014/main" id="{B502E10B-6214-70DB-C11D-65D2B1D66E50}"/>
              </a:ext>
            </a:extLst>
          </p:cNvPr>
          <p:cNvPicPr>
            <a:picLocks noChangeAspect="1"/>
          </p:cNvPicPr>
          <p:nvPr userDrawn="1"/>
        </p:nvPicPr>
        <p:blipFill>
          <a:blip r:embed="rId3"/>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27649264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82987-A0A7-9749-A6CE-497C17CC2329}"/>
              </a:ext>
            </a:extLst>
          </p:cNvPr>
          <p:cNvSpPr/>
          <p:nvPr userDrawn="1"/>
        </p:nvSpPr>
        <p:spPr>
          <a:xfrm>
            <a:off x="-3" y="3"/>
            <a:ext cx="12192000" cy="629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10" name="Picture 9">
            <a:extLst>
              <a:ext uri="{FF2B5EF4-FFF2-40B4-BE49-F238E27FC236}">
                <a16:creationId xmlns:a16="http://schemas.microsoft.com/office/drawing/2014/main" id="{EBF0A9E0-22D9-E043-93E8-6F8DE13E658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7150201" y="1189801"/>
            <a:ext cx="6231600" cy="3852000"/>
          </a:xfrm>
          <a:prstGeom prst="rect">
            <a:avLst/>
          </a:prstGeom>
        </p:spPr>
      </p:pic>
      <p:sp>
        <p:nvSpPr>
          <p:cNvPr id="16" name="Rectangle 15">
            <a:extLst>
              <a:ext uri="{FF2B5EF4-FFF2-40B4-BE49-F238E27FC236}">
                <a16:creationId xmlns:a16="http://schemas.microsoft.com/office/drawing/2014/main" id="{E4098B83-BECB-D14B-9E68-0EB49633BAB6}"/>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6" name="TextBox 5">
            <a:extLst>
              <a:ext uri="{FF2B5EF4-FFF2-40B4-BE49-F238E27FC236}">
                <a16:creationId xmlns:a16="http://schemas.microsoft.com/office/drawing/2014/main" id="{3CC082EA-557A-7E3E-1553-3A6D957F00F9}"/>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2" name="TextBox 1">
            <a:extLst>
              <a:ext uri="{FF2B5EF4-FFF2-40B4-BE49-F238E27FC236}">
                <a16:creationId xmlns:a16="http://schemas.microsoft.com/office/drawing/2014/main" id="{043FA94E-A12A-1690-D93B-690C8944ECFA}"/>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EC1FDB05-9DA2-6468-7F29-063F6EBF524C}"/>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77C4FCF8-47CC-0EA3-8FF5-37B68069D8AC}"/>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2" name="Content Placeholder 2">
            <a:extLst>
              <a:ext uri="{FF2B5EF4-FFF2-40B4-BE49-F238E27FC236}">
                <a16:creationId xmlns:a16="http://schemas.microsoft.com/office/drawing/2014/main" id="{C188AFE5-FC84-C69B-2DB3-DF363E231931}"/>
              </a:ext>
            </a:extLst>
          </p:cNvPr>
          <p:cNvSpPr>
            <a:spLocks noGrp="1"/>
          </p:cNvSpPr>
          <p:nvPr>
            <p:ph sz="half" idx="1" hasCustomPrompt="1"/>
          </p:nvPr>
        </p:nvSpPr>
        <p:spPr>
          <a:xfrm>
            <a:off x="399738" y="1503307"/>
            <a:ext cx="8019098" cy="1846659"/>
          </a:xfrm>
        </p:spPr>
        <p:txBody>
          <a:bodyPr wrap="square" lIns="0" tIns="0" rIns="0" bIns="0">
            <a:spAutoFit/>
          </a:bodyPr>
          <a:lstStyle>
            <a:lvl1pPr marL="287986" indent="-287986">
              <a:buClr>
                <a:schemeClr val="accent1"/>
              </a:buClr>
              <a:buFont typeface=".Lucida Grande UI Regular"/>
              <a:buChar char="◆"/>
              <a:defRPr/>
            </a:lvl1pPr>
            <a:lvl2pPr marL="575972" indent="-287986">
              <a:buClr>
                <a:schemeClr val="accent1"/>
              </a:buClr>
              <a:buFont typeface=".Lucida Grande UI Regular"/>
              <a:buChar char="◆"/>
              <a:defRPr/>
            </a:lvl2pPr>
            <a:lvl3pPr marL="863957" indent="-287986">
              <a:buClr>
                <a:schemeClr val="accent1"/>
              </a:buClr>
              <a:buFont typeface=".Lucida Grande UI Regular"/>
              <a:buChar char="◆"/>
              <a:defRPr/>
            </a:lvl3pPr>
            <a:lvl4pPr marL="1151942" indent="-287986">
              <a:buClr>
                <a:schemeClr val="accent1"/>
              </a:buClr>
              <a:buFont typeface=".Lucida Grande UI Regular"/>
              <a:buChar char="◆"/>
              <a:defRPr/>
            </a:lvl4pPr>
            <a:lvl5pPr marL="1439928" indent="-287986">
              <a:buClr>
                <a:schemeClr val="accent1"/>
              </a:buClr>
              <a:buFont typeface=".Lucida Grande UI Regular"/>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Placeholder 1">
            <a:extLst>
              <a:ext uri="{FF2B5EF4-FFF2-40B4-BE49-F238E27FC236}">
                <a16:creationId xmlns:a16="http://schemas.microsoft.com/office/drawing/2014/main" id="{87E69F8A-40C2-95D8-6C78-2805150E05B5}"/>
              </a:ext>
            </a:extLst>
          </p:cNvPr>
          <p:cNvSpPr>
            <a:spLocks noGrp="1"/>
          </p:cNvSpPr>
          <p:nvPr>
            <p:ph type="title"/>
          </p:nvPr>
        </p:nvSpPr>
        <p:spPr>
          <a:xfrm>
            <a:off x="399738" y="343837"/>
            <a:ext cx="8019098" cy="443198"/>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3" name="Picture 2" descr="A picture containing screenshot, pattern, symmetry, black&#10;&#10;Description automatically generated">
            <a:extLst>
              <a:ext uri="{FF2B5EF4-FFF2-40B4-BE49-F238E27FC236}">
                <a16:creationId xmlns:a16="http://schemas.microsoft.com/office/drawing/2014/main" id="{C1E954CD-73EF-F046-EC10-62CA0E515E6C}"/>
              </a:ext>
            </a:extLst>
          </p:cNvPr>
          <p:cNvPicPr>
            <a:picLocks noChangeAspect="1"/>
          </p:cNvPicPr>
          <p:nvPr userDrawn="1"/>
        </p:nvPicPr>
        <p:blipFill rotWithShape="1">
          <a:blip r:embed="rId3"/>
          <a:srcRect l="29080"/>
          <a:stretch/>
        </p:blipFill>
        <p:spPr>
          <a:xfrm>
            <a:off x="9262334" y="416892"/>
            <a:ext cx="2711074" cy="5397500"/>
          </a:xfrm>
          <a:prstGeom prst="rect">
            <a:avLst/>
          </a:prstGeom>
        </p:spPr>
      </p:pic>
      <p:pic>
        <p:nvPicPr>
          <p:cNvPr id="5" name="Picture 4" descr="A black and white text&#10;&#10;Description automatically generated">
            <a:extLst>
              <a:ext uri="{FF2B5EF4-FFF2-40B4-BE49-F238E27FC236}">
                <a16:creationId xmlns:a16="http://schemas.microsoft.com/office/drawing/2014/main" id="{015E602B-65CB-BFB1-7BCB-DEE9CADA48D9}"/>
              </a:ext>
            </a:extLst>
          </p:cNvPr>
          <p:cNvPicPr>
            <a:picLocks noChangeAspect="1"/>
          </p:cNvPicPr>
          <p:nvPr userDrawn="1"/>
        </p:nvPicPr>
        <p:blipFill>
          <a:blip r:embed="rId4"/>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3060558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4098B83-BECB-D14B-9E68-0EB49633BAB6}"/>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6" name="TextBox 5">
            <a:extLst>
              <a:ext uri="{FF2B5EF4-FFF2-40B4-BE49-F238E27FC236}">
                <a16:creationId xmlns:a16="http://schemas.microsoft.com/office/drawing/2014/main" id="{B74BE770-9598-8245-5283-C11B8199D00A}"/>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3" name="TextBox 2">
            <a:extLst>
              <a:ext uri="{FF2B5EF4-FFF2-40B4-BE49-F238E27FC236}">
                <a16:creationId xmlns:a16="http://schemas.microsoft.com/office/drawing/2014/main" id="{67377D2E-6CCF-9089-33FD-811A6A9F95EB}"/>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0994AC71-BF86-0E9E-548C-85F0AB3A1C95}"/>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B98D3903-AEC4-13D2-283D-4805D7246F25}"/>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9" name="Content Placeholder 2">
            <a:extLst>
              <a:ext uri="{FF2B5EF4-FFF2-40B4-BE49-F238E27FC236}">
                <a16:creationId xmlns:a16="http://schemas.microsoft.com/office/drawing/2014/main" id="{2095D537-8F4D-C169-F01F-5278C969AACD}"/>
              </a:ext>
            </a:extLst>
          </p:cNvPr>
          <p:cNvSpPr>
            <a:spLocks noGrp="1"/>
          </p:cNvSpPr>
          <p:nvPr>
            <p:ph sz="half" idx="1" hasCustomPrompt="1"/>
          </p:nvPr>
        </p:nvSpPr>
        <p:spPr>
          <a:xfrm>
            <a:off x="399738" y="1503307"/>
            <a:ext cx="8019098" cy="1846659"/>
          </a:xfrm>
        </p:spPr>
        <p:txBody>
          <a:bodyPr wrap="square" lIns="0" tIns="0" rIns="0" bIns="0">
            <a:spAutoFit/>
          </a:bodyPr>
          <a:lstStyle>
            <a:lvl1pPr marL="287986" indent="-287986">
              <a:buClr>
                <a:schemeClr val="accent1"/>
              </a:buClr>
              <a:buFont typeface=".Lucida Grande UI Regular"/>
              <a:buChar char="◆"/>
              <a:defRPr>
                <a:solidFill>
                  <a:schemeClr val="bg1"/>
                </a:solidFill>
              </a:defRPr>
            </a:lvl1pPr>
            <a:lvl2pPr marL="575972" indent="-287986">
              <a:buClr>
                <a:schemeClr val="accent1"/>
              </a:buClr>
              <a:buFont typeface=".Lucida Grande UI Regular"/>
              <a:buChar char="◆"/>
              <a:defRPr>
                <a:solidFill>
                  <a:schemeClr val="bg1"/>
                </a:solidFill>
              </a:defRPr>
            </a:lvl2pPr>
            <a:lvl3pPr marL="863957" indent="-287986">
              <a:buClr>
                <a:schemeClr val="accent1"/>
              </a:buClr>
              <a:buFont typeface=".Lucida Grande UI Regular"/>
              <a:buChar char="◆"/>
              <a:defRPr>
                <a:solidFill>
                  <a:schemeClr val="bg1"/>
                </a:solidFill>
              </a:defRPr>
            </a:lvl3pPr>
            <a:lvl4pPr marL="1151942" indent="-287986">
              <a:buClr>
                <a:schemeClr val="accent1"/>
              </a:buClr>
              <a:buFont typeface=".Lucida Grande UI Regular"/>
              <a:buChar char="◆"/>
              <a:defRPr>
                <a:solidFill>
                  <a:schemeClr val="bg1"/>
                </a:solidFill>
              </a:defRPr>
            </a:lvl4pPr>
            <a:lvl5pPr marL="1439928" indent="-287986">
              <a:buClr>
                <a:schemeClr val="accent1"/>
              </a:buClr>
              <a:buFont typeface=".Lucida Grande UI Regular"/>
              <a:buChar cha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1">
            <a:extLst>
              <a:ext uri="{FF2B5EF4-FFF2-40B4-BE49-F238E27FC236}">
                <a16:creationId xmlns:a16="http://schemas.microsoft.com/office/drawing/2014/main" id="{49659056-15A5-782B-90B5-388BDE47CCDB}"/>
              </a:ext>
            </a:extLst>
          </p:cNvPr>
          <p:cNvSpPr>
            <a:spLocks noGrp="1"/>
          </p:cNvSpPr>
          <p:nvPr>
            <p:ph type="title"/>
          </p:nvPr>
        </p:nvSpPr>
        <p:spPr>
          <a:xfrm>
            <a:off x="399737" y="343837"/>
            <a:ext cx="11365319" cy="443198"/>
          </a:xfrm>
          <a:prstGeom prst="rect">
            <a:avLst/>
          </a:prstGeom>
        </p:spPr>
        <p:txBody>
          <a:bodyPr vert="horz" wrap="square" lIns="0" tIns="0" rIns="0" bIns="0" rtlCol="0" anchor="t" anchorCtr="0">
            <a:spAutoFit/>
          </a:bodyPr>
          <a:lstStyle>
            <a:lvl1pPr>
              <a:defRPr>
                <a:solidFill>
                  <a:schemeClr val="bg1"/>
                </a:solidFill>
              </a:defRPr>
            </a:lvl1pPr>
          </a:lstStyle>
          <a:p>
            <a:r>
              <a:rPr lang="en-US"/>
              <a:t>Click to edit Master title style</a:t>
            </a:r>
            <a:endParaRPr lang="en-US" dirty="0"/>
          </a:p>
        </p:txBody>
      </p:sp>
      <p:pic>
        <p:nvPicPr>
          <p:cNvPr id="2" name="Picture 1" descr="A picture containing screenshot, pattern, symmetry, black&#10;&#10;Description automatically generated">
            <a:extLst>
              <a:ext uri="{FF2B5EF4-FFF2-40B4-BE49-F238E27FC236}">
                <a16:creationId xmlns:a16="http://schemas.microsoft.com/office/drawing/2014/main" id="{0A4FD1D8-7099-AE7B-C4BE-9297B45BEE0B}"/>
              </a:ext>
            </a:extLst>
          </p:cNvPr>
          <p:cNvPicPr>
            <a:picLocks noChangeAspect="1"/>
          </p:cNvPicPr>
          <p:nvPr userDrawn="1"/>
        </p:nvPicPr>
        <p:blipFill rotWithShape="1">
          <a:blip r:embed="rId2"/>
          <a:srcRect l="29080"/>
          <a:stretch/>
        </p:blipFill>
        <p:spPr>
          <a:xfrm>
            <a:off x="9262334" y="416892"/>
            <a:ext cx="2711074" cy="5397500"/>
          </a:xfrm>
          <a:prstGeom prst="rect">
            <a:avLst/>
          </a:prstGeom>
        </p:spPr>
      </p:pic>
      <p:pic>
        <p:nvPicPr>
          <p:cNvPr id="5" name="Picture 4" descr="A black and white text&#10;&#10;Description automatically generated">
            <a:extLst>
              <a:ext uri="{FF2B5EF4-FFF2-40B4-BE49-F238E27FC236}">
                <a16:creationId xmlns:a16="http://schemas.microsoft.com/office/drawing/2014/main" id="{912C1B98-067D-BE29-93AF-3185B03E3CDD}"/>
              </a:ext>
            </a:extLst>
          </p:cNvPr>
          <p:cNvPicPr>
            <a:picLocks noChangeAspect="1"/>
          </p:cNvPicPr>
          <p:nvPr userDrawn="1"/>
        </p:nvPicPr>
        <p:blipFill>
          <a:blip r:embed="rId3"/>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14519534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82987-A0A7-9749-A6CE-497C17CC2329}"/>
              </a:ext>
            </a:extLst>
          </p:cNvPr>
          <p:cNvSpPr/>
          <p:nvPr userDrawn="1"/>
        </p:nvSpPr>
        <p:spPr>
          <a:xfrm>
            <a:off x="0" y="3"/>
            <a:ext cx="12192000" cy="6296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2" name="Title 1">
            <a:extLst>
              <a:ext uri="{FF2B5EF4-FFF2-40B4-BE49-F238E27FC236}">
                <a16:creationId xmlns:a16="http://schemas.microsoft.com/office/drawing/2014/main" id="{BF2CC4BB-8F07-EA46-BCC7-E476F54716A2}"/>
              </a:ext>
            </a:extLst>
          </p:cNvPr>
          <p:cNvSpPr>
            <a:spLocks noGrp="1"/>
          </p:cNvSpPr>
          <p:nvPr>
            <p:ph type="title" hasCustomPrompt="1"/>
          </p:nvPr>
        </p:nvSpPr>
        <p:spPr>
          <a:xfrm>
            <a:off x="361516" y="2248455"/>
            <a:ext cx="6297023" cy="1291498"/>
          </a:xfrm>
        </p:spPr>
        <p:txBody>
          <a:bodyPr/>
          <a:lstStyle>
            <a:lvl1pPr>
              <a:defRPr sz="4400">
                <a:solidFill>
                  <a:schemeClr val="tx1"/>
                </a:solidFill>
              </a:defRPr>
            </a:lvl1p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E4098B83-BECB-D14B-9E68-0EB49633BAB6}"/>
              </a:ext>
            </a:extLst>
          </p:cNvPr>
          <p:cNvSpPr/>
          <p:nvPr userDrawn="1"/>
        </p:nvSpPr>
        <p:spPr>
          <a:xfrm>
            <a:off x="0" y="6231470"/>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sp>
        <p:nvSpPr>
          <p:cNvPr id="7" name="TextBox 6">
            <a:extLst>
              <a:ext uri="{FF2B5EF4-FFF2-40B4-BE49-F238E27FC236}">
                <a16:creationId xmlns:a16="http://schemas.microsoft.com/office/drawing/2014/main" id="{98A8711B-E79F-5326-348D-F0A7D055ACD8}"/>
              </a:ext>
            </a:extLst>
          </p:cNvPr>
          <p:cNvSpPr txBox="1"/>
          <p:nvPr userDrawn="1"/>
        </p:nvSpPr>
        <p:spPr>
          <a:xfrm>
            <a:off x="3341038" y="6708626"/>
            <a:ext cx="8473691" cy="149374"/>
          </a:xfrm>
          <a:prstGeom prst="rect">
            <a:avLst/>
          </a:prstGeom>
          <a:noFill/>
        </p:spPr>
        <p:txBody>
          <a:bodyPr wrap="square" lIns="0" tIns="0" rIns="0" bIns="36000" rtlCol="0">
            <a:noAutofit/>
          </a:bodyPr>
          <a:lstStyle/>
          <a:p>
            <a:pPr algn="r"/>
            <a:r>
              <a:rPr lang="en-US" sz="800" dirty="0">
                <a:solidFill>
                  <a:schemeClr val="bg1">
                    <a:lumMod val="65000"/>
                  </a:schemeClr>
                </a:solidFill>
              </a:rPr>
              <a:t>Victoria University, CRICOS No. 00124K (Melbourne), 02475D (Sydney and Brisbane), RTO 3113, TEQSA No. PRV12152, Provider Category: Australian University</a:t>
            </a:r>
          </a:p>
          <a:p>
            <a:endParaRPr lang="en-US" sz="800" dirty="0">
              <a:solidFill>
                <a:schemeClr val="bg1">
                  <a:lumMod val="50000"/>
                </a:schemeClr>
              </a:solidFill>
            </a:endParaRPr>
          </a:p>
        </p:txBody>
      </p:sp>
      <p:sp>
        <p:nvSpPr>
          <p:cNvPr id="4" name="TextBox 3">
            <a:extLst>
              <a:ext uri="{FF2B5EF4-FFF2-40B4-BE49-F238E27FC236}">
                <a16:creationId xmlns:a16="http://schemas.microsoft.com/office/drawing/2014/main" id="{68BB3307-2F1C-144B-FCE9-6CF1594D73D4}"/>
              </a:ext>
            </a:extLst>
          </p:cNvPr>
          <p:cNvSpPr txBox="1"/>
          <p:nvPr userDrawn="1"/>
        </p:nvSpPr>
        <p:spPr>
          <a:xfrm>
            <a:off x="11398409" y="6332080"/>
            <a:ext cx="416320" cy="230304"/>
          </a:xfrm>
          <a:prstGeom prst="rect">
            <a:avLst/>
          </a:prstGeom>
          <a:noFill/>
        </p:spPr>
        <p:txBody>
          <a:bodyPr wrap="square" lIns="0" tIns="0" rIns="0" bIns="0" rtlCol="0" anchor="ctr" anchorCtr="0">
            <a:noAutofit/>
          </a:bodyPr>
          <a:lstStyle/>
          <a:p>
            <a:pPr algn="r"/>
            <a:fld id="{B5F98660-19BF-414E-9E7B-CF2805963732}" type="slidenum">
              <a:rPr lang="en-US" sz="1200" b="1" smtClean="0">
                <a:latin typeface="Arial" panose="020B0604020202020204" pitchFamily="34" charset="0"/>
                <a:cs typeface="Arial" panose="020B0604020202020204" pitchFamily="34" charset="0"/>
              </a:rPr>
              <a:pPr algn="r"/>
              <a:t>‹#›</a:t>
            </a:fld>
            <a:endParaRPr lang="en-US" sz="1200"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8465500A-1AE8-9466-F533-026B217BF9EB}"/>
              </a:ext>
            </a:extLst>
          </p:cNvPr>
          <p:cNvCxnSpPr>
            <a:cxnSpLocks/>
          </p:cNvCxnSpPr>
          <p:nvPr userDrawn="1"/>
        </p:nvCxnSpPr>
        <p:spPr>
          <a:xfrm>
            <a:off x="11299632" y="6339829"/>
            <a:ext cx="0" cy="1968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5318FDA1-31F4-0E44-BC1A-C7897BD3A766}"/>
              </a:ext>
            </a:extLst>
          </p:cNvPr>
          <p:cNvSpPr>
            <a:spLocks noGrp="1"/>
          </p:cNvSpPr>
          <p:nvPr>
            <p:ph type="ftr" sz="quarter" idx="11"/>
          </p:nvPr>
        </p:nvSpPr>
        <p:spPr>
          <a:xfrm>
            <a:off x="3479800" y="6332080"/>
            <a:ext cx="7476429" cy="230304"/>
          </a:xfrm>
          <a:prstGeom prst="rect">
            <a:avLst/>
          </a:prstGeom>
        </p:spPr>
        <p:txBody>
          <a:bodyPr lIns="0" tIns="0" rIns="0" bIns="0"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3" name="Picture 2" descr="A picture containing pattern, symmetry, black, darkness&#10;&#10;Description automatically generated">
            <a:extLst>
              <a:ext uri="{FF2B5EF4-FFF2-40B4-BE49-F238E27FC236}">
                <a16:creationId xmlns:a16="http://schemas.microsoft.com/office/drawing/2014/main" id="{C399F179-FE58-5CAD-8D38-7F0528E33418}"/>
              </a:ext>
            </a:extLst>
          </p:cNvPr>
          <p:cNvPicPr>
            <a:picLocks noChangeAspect="1"/>
          </p:cNvPicPr>
          <p:nvPr userDrawn="1"/>
        </p:nvPicPr>
        <p:blipFill rotWithShape="1">
          <a:blip r:embed="rId2"/>
          <a:srcRect l="31331"/>
          <a:stretch/>
        </p:blipFill>
        <p:spPr>
          <a:xfrm>
            <a:off x="9348394" y="416892"/>
            <a:ext cx="2625014" cy="5397500"/>
          </a:xfrm>
          <a:prstGeom prst="rect">
            <a:avLst/>
          </a:prstGeom>
        </p:spPr>
      </p:pic>
      <p:pic>
        <p:nvPicPr>
          <p:cNvPr id="6" name="Picture 5" descr="A black and white text&#10;&#10;Description automatically generated">
            <a:extLst>
              <a:ext uri="{FF2B5EF4-FFF2-40B4-BE49-F238E27FC236}">
                <a16:creationId xmlns:a16="http://schemas.microsoft.com/office/drawing/2014/main" id="{9E5B465E-229C-E11E-5066-C50B80279122}"/>
              </a:ext>
            </a:extLst>
          </p:cNvPr>
          <p:cNvPicPr>
            <a:picLocks noChangeAspect="1"/>
          </p:cNvPicPr>
          <p:nvPr userDrawn="1"/>
        </p:nvPicPr>
        <p:blipFill>
          <a:blip r:embed="rId3"/>
          <a:stretch>
            <a:fillRect/>
          </a:stretch>
        </p:blipFill>
        <p:spPr>
          <a:xfrm>
            <a:off x="133769" y="6236361"/>
            <a:ext cx="3238429" cy="648549"/>
          </a:xfrm>
          <a:prstGeom prst="rect">
            <a:avLst/>
          </a:prstGeom>
        </p:spPr>
      </p:pic>
    </p:spTree>
    <p:extLst>
      <p:ext uri="{BB962C8B-B14F-4D97-AF65-F5344CB8AC3E}">
        <p14:creationId xmlns:p14="http://schemas.microsoft.com/office/powerpoint/2010/main" val="20576889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4FD54-D143-8544-8A0E-C449B851C5F4}"/>
              </a:ext>
            </a:extLst>
          </p:cNvPr>
          <p:cNvSpPr>
            <a:spLocks noGrp="1"/>
          </p:cNvSpPr>
          <p:nvPr>
            <p:ph type="title"/>
          </p:nvPr>
        </p:nvSpPr>
        <p:spPr>
          <a:xfrm>
            <a:off x="365760" y="350838"/>
            <a:ext cx="11436772" cy="443198"/>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876B6D7-1BFF-2D47-9B38-9CF11F641FED}"/>
              </a:ext>
            </a:extLst>
          </p:cNvPr>
          <p:cNvSpPr>
            <a:spLocks noGrp="1"/>
          </p:cNvSpPr>
          <p:nvPr>
            <p:ph type="body" idx="1"/>
          </p:nvPr>
        </p:nvSpPr>
        <p:spPr>
          <a:xfrm>
            <a:off x="365759" y="1393825"/>
            <a:ext cx="11436773" cy="45751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817484"/>
      </p:ext>
    </p:extLst>
  </p:cSld>
  <p:clrMap bg1="lt1" tx1="dk1" bg2="lt2" tx2="dk2" accent1="accent1" accent2="accent2" accent3="accent3" accent4="accent4" accent5="accent5" accent6="accent6" hlink="hlink" folHlink="folHlink"/>
  <p:sldLayoutIdLst>
    <p:sldLayoutId id="2147483649" r:id="rId1"/>
    <p:sldLayoutId id="2147483705" r:id="rId2"/>
    <p:sldLayoutId id="2147483706" r:id="rId3"/>
    <p:sldLayoutId id="2147483702" r:id="rId4"/>
    <p:sldLayoutId id="2147483650" r:id="rId5"/>
    <p:sldLayoutId id="2147483658" r:id="rId6"/>
    <p:sldLayoutId id="2147483693" r:id="rId7"/>
    <p:sldLayoutId id="2147483694" r:id="rId8"/>
    <p:sldLayoutId id="2147483692" r:id="rId9"/>
    <p:sldLayoutId id="2147483686" r:id="rId10"/>
    <p:sldLayoutId id="2147483667" r:id="rId11"/>
    <p:sldLayoutId id="2147483652" r:id="rId12"/>
    <p:sldLayoutId id="2147483698" r:id="rId13"/>
    <p:sldLayoutId id="2147483695" r:id="rId14"/>
    <p:sldLayoutId id="2147483696" r:id="rId15"/>
    <p:sldLayoutId id="2147483680" r:id="rId16"/>
    <p:sldLayoutId id="2147483656" r:id="rId17"/>
    <p:sldLayoutId id="2147483657" r:id="rId18"/>
    <p:sldLayoutId id="2147483681" r:id="rId19"/>
    <p:sldLayoutId id="2147483653" r:id="rId20"/>
    <p:sldLayoutId id="2147483682" r:id="rId21"/>
    <p:sldLayoutId id="2147483676" r:id="rId22"/>
    <p:sldLayoutId id="2147483666" r:id="rId23"/>
    <p:sldLayoutId id="2147483708" r:id="rId24"/>
    <p:sldLayoutId id="2147483683" r:id="rId25"/>
    <p:sldLayoutId id="2147483707" r:id="rId26"/>
    <p:sldLayoutId id="2147483663" r:id="rId27"/>
    <p:sldLayoutId id="2147483700" r:id="rId28"/>
    <p:sldLayoutId id="2147483697" r:id="rId29"/>
    <p:sldLayoutId id="2147483699" r:id="rId30"/>
    <p:sldLayoutId id="2147483701" r:id="rId31"/>
    <p:sldLayoutId id="2147483661" r:id="rId32"/>
    <p:sldLayoutId id="2147483669" r:id="rId33"/>
    <p:sldLayoutId id="2147483690" r:id="rId34"/>
    <p:sldLayoutId id="2147483691" r:id="rId35"/>
    <p:sldLayoutId id="2147483703" r:id="rId36"/>
    <p:sldLayoutId id="2147483704" r:id="rId37"/>
    <p:sldLayoutId id="2147483665" r:id="rId38"/>
    <p:sldLayoutId id="2147483710" r:id="rId39"/>
    <p:sldLayoutId id="2147483709" r:id="rId40"/>
  </p:sldLayoutIdLst>
  <p:hf sldNum="0" hdr="0" dt="0"/>
  <p:txStyles>
    <p:title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p:titleStyle>
    <p:bodyStyle>
      <a:lvl1pPr marL="287986"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2000" b="1" i="0" kern="1200">
          <a:solidFill>
            <a:schemeClr val="tx1"/>
          </a:solidFill>
          <a:latin typeface="Arial" panose="020B0604020202020204" pitchFamily="34" charset="0"/>
          <a:ea typeface="+mn-ea"/>
          <a:cs typeface="Arial" panose="020B0604020202020204" pitchFamily="34" charset="0"/>
        </a:defRPr>
      </a:lvl1pPr>
      <a:lvl2pPr marL="575972"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800" b="0" i="0" kern="1200">
          <a:solidFill>
            <a:schemeClr val="tx1"/>
          </a:solidFill>
          <a:latin typeface="Arial" panose="020B0604020202020204" pitchFamily="34" charset="0"/>
          <a:ea typeface="+mn-ea"/>
          <a:cs typeface="Arial" panose="020B0604020202020204" pitchFamily="34" charset="0"/>
        </a:defRPr>
      </a:lvl2pPr>
      <a:lvl3pPr marL="863957"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600" b="1" i="0" kern="1200">
          <a:solidFill>
            <a:schemeClr val="tx1"/>
          </a:solidFill>
          <a:latin typeface="Arial" panose="020B0604020202020204" pitchFamily="34" charset="0"/>
          <a:ea typeface="+mn-ea"/>
          <a:cs typeface="Arial" panose="020B0604020202020204" pitchFamily="34" charset="0"/>
        </a:defRPr>
      </a:lvl3pPr>
      <a:lvl4pPr marL="1151942"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400" b="0" i="0" kern="1200">
          <a:solidFill>
            <a:schemeClr val="tx1"/>
          </a:solidFill>
          <a:latin typeface="Arial" panose="020B0604020202020204" pitchFamily="34" charset="0"/>
          <a:ea typeface="+mn-ea"/>
          <a:cs typeface="Arial" panose="020B0604020202020204" pitchFamily="34" charset="0"/>
        </a:defRPr>
      </a:lvl4pPr>
      <a:lvl5pPr marL="1439928"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200" b="1" i="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037F766-F5AA-C743-82FA-9221F693F5C7}"/>
              </a:ext>
            </a:extLst>
          </p:cNvPr>
          <p:cNvSpPr>
            <a:spLocks noGrp="1"/>
          </p:cNvSpPr>
          <p:nvPr>
            <p:ph type="ctrTitle"/>
          </p:nvPr>
        </p:nvSpPr>
        <p:spPr>
          <a:xfrm>
            <a:off x="599440" y="1832433"/>
            <a:ext cx="6291512" cy="1479648"/>
          </a:xfrm>
        </p:spPr>
        <p:txBody>
          <a:bodyPr lIns="0" tIns="0" rIns="0" bIns="0"/>
          <a:lstStyle/>
          <a:p>
            <a:r>
              <a:rPr lang="en-US" dirty="0"/>
              <a:t>&lt;Insert title&gt;</a:t>
            </a:r>
          </a:p>
        </p:txBody>
      </p:sp>
      <p:sp>
        <p:nvSpPr>
          <p:cNvPr id="10" name="Subtitle 2">
            <a:extLst>
              <a:ext uri="{FF2B5EF4-FFF2-40B4-BE49-F238E27FC236}">
                <a16:creationId xmlns:a16="http://schemas.microsoft.com/office/drawing/2014/main" id="{2122BAEA-8E13-DA41-A1A3-099D1631A6AE}"/>
              </a:ext>
            </a:extLst>
          </p:cNvPr>
          <p:cNvSpPr>
            <a:spLocks noGrp="1"/>
          </p:cNvSpPr>
          <p:nvPr>
            <p:ph type="subTitle" idx="1"/>
          </p:nvPr>
        </p:nvSpPr>
        <p:spPr>
          <a:xfrm>
            <a:off x="599440" y="3259668"/>
            <a:ext cx="8058151" cy="580040"/>
          </a:xfrm>
        </p:spPr>
        <p:txBody>
          <a:bodyPr lIns="0" tIns="0" rIns="0" bIns="0"/>
          <a:lstStyle/>
          <a:p>
            <a:r>
              <a:rPr lang="en-US" dirty="0"/>
              <a:t>&lt;Insert subtitle&gt;</a:t>
            </a:r>
          </a:p>
        </p:txBody>
      </p:sp>
      <p:sp>
        <p:nvSpPr>
          <p:cNvPr id="11" name="TextBox 10">
            <a:extLst>
              <a:ext uri="{FF2B5EF4-FFF2-40B4-BE49-F238E27FC236}">
                <a16:creationId xmlns:a16="http://schemas.microsoft.com/office/drawing/2014/main" id="{A45017EB-E819-9D40-8218-3887D7511F1F}"/>
              </a:ext>
            </a:extLst>
          </p:cNvPr>
          <p:cNvSpPr txBox="1"/>
          <p:nvPr/>
        </p:nvSpPr>
        <p:spPr>
          <a:xfrm>
            <a:off x="629463" y="3839707"/>
            <a:ext cx="2783067" cy="184666"/>
          </a:xfrm>
          <a:prstGeom prst="rect">
            <a:avLst/>
          </a:prstGeom>
          <a:noFill/>
        </p:spPr>
        <p:txBody>
          <a:bodyPr wrap="square" lIns="0" tIns="0" rIns="0" bIns="0" rtlCol="0">
            <a:spAutoFit/>
          </a:bodyPr>
          <a:lstStyle/>
          <a:p>
            <a:r>
              <a:rPr lang="en-AU" sz="1200" dirty="0">
                <a:latin typeface="Arial" panose="020B0604020202020204" pitchFamily="34" charset="0"/>
                <a:cs typeface="Arial" panose="020B0604020202020204" pitchFamily="34" charset="0"/>
              </a:rPr>
              <a:t>&lt;Day, ## Month 20##&gt;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254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BAED-D63D-694B-B6A8-555E3BB2B95C}"/>
              </a:ext>
            </a:extLst>
          </p:cNvPr>
          <p:cNvSpPr>
            <a:spLocks noGrp="1"/>
          </p:cNvSpPr>
          <p:nvPr>
            <p:ph type="title"/>
          </p:nvPr>
        </p:nvSpPr>
        <p:spPr>
          <a:xfrm>
            <a:off x="358244" y="310620"/>
            <a:ext cx="8536374" cy="443198"/>
          </a:xfrm>
        </p:spPr>
        <p:txBody>
          <a:bodyPr/>
          <a:lstStyle/>
          <a:p>
            <a:r>
              <a:rPr lang="en-US" dirty="0"/>
              <a:t>&lt;Headline in Arial bold 32pt&gt;</a:t>
            </a:r>
          </a:p>
        </p:txBody>
      </p:sp>
      <p:sp>
        <p:nvSpPr>
          <p:cNvPr id="3" name="Content Placeholder 2">
            <a:extLst>
              <a:ext uri="{FF2B5EF4-FFF2-40B4-BE49-F238E27FC236}">
                <a16:creationId xmlns:a16="http://schemas.microsoft.com/office/drawing/2014/main" id="{F44EA3D9-D379-1D45-9532-EC910C02D8FE}"/>
              </a:ext>
            </a:extLst>
          </p:cNvPr>
          <p:cNvSpPr>
            <a:spLocks noGrp="1"/>
          </p:cNvSpPr>
          <p:nvPr>
            <p:ph sz="half" idx="4294967295"/>
          </p:nvPr>
        </p:nvSpPr>
        <p:spPr>
          <a:xfrm>
            <a:off x="358244" y="1381228"/>
            <a:ext cx="8067527" cy="4065365"/>
          </a:xfrm>
        </p:spPr>
        <p:txBody>
          <a:bodyPr/>
          <a:lstStyle/>
          <a:p>
            <a:pPr marL="0" indent="0">
              <a:buNone/>
            </a:pPr>
            <a:r>
              <a:rPr lang="en-US" sz="2000" dirty="0"/>
              <a:t>This is a short sentence in Arial bold 20pt.</a:t>
            </a:r>
          </a:p>
          <a:p>
            <a:r>
              <a:rPr lang="en-US" sz="1800" b="0" dirty="0"/>
              <a:t>Bullet point size 18pt</a:t>
            </a:r>
          </a:p>
          <a:p>
            <a:r>
              <a:rPr lang="en-US" sz="1800" b="0" dirty="0"/>
              <a:t>Bullet point size 18pt</a:t>
            </a:r>
          </a:p>
          <a:p>
            <a:pPr lvl="1"/>
            <a:r>
              <a:rPr lang="en-US" sz="1400" dirty="0"/>
              <a:t>Minimum bullet point size 14pt.</a:t>
            </a:r>
          </a:p>
          <a:p>
            <a:pPr lvl="1"/>
            <a:r>
              <a:rPr lang="en-US" sz="1400" dirty="0"/>
              <a:t>Keep your message short and succinct.</a:t>
            </a:r>
          </a:p>
          <a:p>
            <a:pPr lvl="1"/>
            <a:r>
              <a:rPr lang="en-US" sz="1400" dirty="0"/>
              <a:t>Try to use no more than three font sizes on each slide.</a:t>
            </a:r>
          </a:p>
          <a:p>
            <a:pPr lvl="1"/>
            <a:r>
              <a:rPr lang="en-US" sz="1400" dirty="0"/>
              <a:t>Do not run text over patterns except opening title slide.</a:t>
            </a:r>
          </a:p>
        </p:txBody>
      </p:sp>
      <p:sp>
        <p:nvSpPr>
          <p:cNvPr id="5" name="Footer Placeholder 4">
            <a:extLst>
              <a:ext uri="{FF2B5EF4-FFF2-40B4-BE49-F238E27FC236}">
                <a16:creationId xmlns:a16="http://schemas.microsoft.com/office/drawing/2014/main" id="{7757043D-3381-D945-AC46-FB1C1D18E5D0}"/>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3056603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9C4C16-7D02-7E72-73B9-2819393E4645}"/>
              </a:ext>
            </a:extLst>
          </p:cNvPr>
          <p:cNvSpPr>
            <a:spLocks noGrp="1"/>
          </p:cNvSpPr>
          <p:nvPr>
            <p:ph sz="half" idx="12"/>
          </p:nvPr>
        </p:nvSpPr>
        <p:spPr>
          <a:xfrm>
            <a:off x="358244" y="1434248"/>
            <a:ext cx="8574158" cy="2000548"/>
          </a:xfrm>
        </p:spPr>
        <p:txBody>
          <a:bodyPr/>
          <a:lstStyle/>
          <a:p>
            <a:r>
              <a:rPr lang="en-US" b="0" dirty="0"/>
              <a:t>Add body text here. Add body text here. Add body text here. Add body text here. Add body text here. Add body text here. </a:t>
            </a:r>
          </a:p>
          <a:p>
            <a:r>
              <a:rPr lang="en-US" b="0" dirty="0"/>
              <a:t>Add body text here. </a:t>
            </a:r>
          </a:p>
          <a:p>
            <a:endParaRPr lang="en-US" b="0" dirty="0"/>
          </a:p>
          <a:p>
            <a:endParaRPr lang="en-US" b="0" dirty="0"/>
          </a:p>
        </p:txBody>
      </p:sp>
      <p:sp>
        <p:nvSpPr>
          <p:cNvPr id="6" name="Title 1">
            <a:extLst>
              <a:ext uri="{FF2B5EF4-FFF2-40B4-BE49-F238E27FC236}">
                <a16:creationId xmlns:a16="http://schemas.microsoft.com/office/drawing/2014/main" id="{FB66D9B4-AE08-57CC-1C1E-4A74EBFC53EB}"/>
              </a:ext>
            </a:extLst>
          </p:cNvPr>
          <p:cNvSpPr txBox="1">
            <a:spLocks/>
          </p:cNvSpPr>
          <p:nvPr/>
        </p:nvSpPr>
        <p:spPr>
          <a:xfrm>
            <a:off x="358244" y="310620"/>
            <a:ext cx="8536374" cy="443198"/>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dirty="0"/>
              <a:t>&lt;Headline in Arial bold 32pt&gt;</a:t>
            </a:r>
          </a:p>
        </p:txBody>
      </p:sp>
      <p:sp>
        <p:nvSpPr>
          <p:cNvPr id="4" name="Footer Placeholder 3">
            <a:extLst>
              <a:ext uri="{FF2B5EF4-FFF2-40B4-BE49-F238E27FC236}">
                <a16:creationId xmlns:a16="http://schemas.microsoft.com/office/drawing/2014/main" id="{B8C67CC0-67BB-CB2F-00F6-1670B2EE98F0}"/>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185958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9916F8-77B9-0744-B45D-3456AE466A59}"/>
              </a:ext>
            </a:extLst>
          </p:cNvPr>
          <p:cNvSpPr>
            <a:spLocks noGrp="1"/>
          </p:cNvSpPr>
          <p:nvPr>
            <p:ph type="body" sz="half" idx="2"/>
          </p:nvPr>
        </p:nvSpPr>
        <p:spPr>
          <a:xfrm>
            <a:off x="358243" y="1464476"/>
            <a:ext cx="11456485" cy="4437560"/>
          </a:xfrm>
        </p:spPr>
        <p:txBody>
          <a:bodyPr/>
          <a:lstStyle/>
          <a:p>
            <a:pPr>
              <a:lnSpc>
                <a:spcPct val="100000"/>
              </a:lnSpc>
            </a:pPr>
            <a:r>
              <a:rPr lang="en-US" dirty="0"/>
              <a:t>Add body text here. Add body text here. Add body text here. Add body text here. Add body text here. Add body text here. </a:t>
            </a:r>
          </a:p>
          <a:p>
            <a:pPr>
              <a:lnSpc>
                <a:spcPct val="100000"/>
              </a:lnSpc>
            </a:pPr>
            <a:r>
              <a:rPr lang="en-US" dirty="0"/>
              <a:t>Add body text here. </a:t>
            </a:r>
          </a:p>
          <a:p>
            <a:pPr>
              <a:lnSpc>
                <a:spcPct val="100000"/>
              </a:lnSpc>
            </a:pPr>
            <a:endParaRPr lang="en-US" dirty="0"/>
          </a:p>
        </p:txBody>
      </p:sp>
      <p:sp>
        <p:nvSpPr>
          <p:cNvPr id="5" name="Title 1">
            <a:extLst>
              <a:ext uri="{FF2B5EF4-FFF2-40B4-BE49-F238E27FC236}">
                <a16:creationId xmlns:a16="http://schemas.microsoft.com/office/drawing/2014/main" id="{E377CE3D-477D-2F7B-FA12-986682D89A8E}"/>
              </a:ext>
            </a:extLst>
          </p:cNvPr>
          <p:cNvSpPr txBox="1">
            <a:spLocks/>
          </p:cNvSpPr>
          <p:nvPr/>
        </p:nvSpPr>
        <p:spPr>
          <a:xfrm>
            <a:off x="358244" y="310620"/>
            <a:ext cx="8536374" cy="443198"/>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dirty="0"/>
              <a:t>&lt;Headline in Arial bold 32pt&gt;</a:t>
            </a:r>
          </a:p>
        </p:txBody>
      </p:sp>
      <p:sp>
        <p:nvSpPr>
          <p:cNvPr id="4" name="Footer Placeholder 3">
            <a:extLst>
              <a:ext uri="{FF2B5EF4-FFF2-40B4-BE49-F238E27FC236}">
                <a16:creationId xmlns:a16="http://schemas.microsoft.com/office/drawing/2014/main" id="{97D72D5F-BF83-3627-C6AD-FF08F7D1CDFB}"/>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221181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C209D-7B1B-3B45-85A6-2EE031336614}"/>
              </a:ext>
            </a:extLst>
          </p:cNvPr>
          <p:cNvSpPr>
            <a:spLocks noGrp="1"/>
          </p:cNvSpPr>
          <p:nvPr>
            <p:ph type="title"/>
          </p:nvPr>
        </p:nvSpPr>
        <p:spPr>
          <a:xfrm>
            <a:off x="358410" y="310620"/>
            <a:ext cx="10723295" cy="515901"/>
          </a:xfrm>
        </p:spPr>
        <p:txBody>
          <a:bodyPr/>
          <a:lstStyle/>
          <a:p>
            <a:r>
              <a:rPr lang="en-US" dirty="0"/>
              <a:t>&lt;Headline in Arial bold 32pt&gt;</a:t>
            </a:r>
          </a:p>
        </p:txBody>
      </p:sp>
      <p:sp>
        <p:nvSpPr>
          <p:cNvPr id="3" name="Text Placeholder 2">
            <a:extLst>
              <a:ext uri="{FF2B5EF4-FFF2-40B4-BE49-F238E27FC236}">
                <a16:creationId xmlns:a16="http://schemas.microsoft.com/office/drawing/2014/main" id="{2E08EE16-6A95-7D40-B5FC-C60D12F6A487}"/>
              </a:ext>
            </a:extLst>
          </p:cNvPr>
          <p:cNvSpPr>
            <a:spLocks noGrp="1"/>
          </p:cNvSpPr>
          <p:nvPr>
            <p:ph type="body" sz="half" idx="4294967295"/>
          </p:nvPr>
        </p:nvSpPr>
        <p:spPr>
          <a:xfrm>
            <a:off x="358410" y="1419134"/>
            <a:ext cx="5536735" cy="4282857"/>
          </a:xfrm>
        </p:spPr>
        <p:txBody>
          <a:bodyPr/>
          <a:lstStyle/>
          <a:p>
            <a:r>
              <a:rPr lang="en-US" b="0" dirty="0"/>
              <a:t>Add body text here. Add body text here. </a:t>
            </a:r>
            <a:br>
              <a:rPr lang="en-US" b="0" dirty="0"/>
            </a:br>
            <a:r>
              <a:rPr lang="en-US" b="0" dirty="0"/>
              <a:t>Add body text here. Add body text here. </a:t>
            </a:r>
          </a:p>
          <a:p>
            <a:r>
              <a:rPr lang="en-US" b="0" dirty="0"/>
              <a:t>Add body text here.</a:t>
            </a:r>
          </a:p>
          <a:p>
            <a:endParaRPr lang="en-US" b="0" dirty="0"/>
          </a:p>
        </p:txBody>
      </p:sp>
      <p:sp>
        <p:nvSpPr>
          <p:cNvPr id="5" name="Text Placeholder 4">
            <a:extLst>
              <a:ext uri="{FF2B5EF4-FFF2-40B4-BE49-F238E27FC236}">
                <a16:creationId xmlns:a16="http://schemas.microsoft.com/office/drawing/2014/main" id="{ED346ECA-81F3-744F-B006-30A6712ACF8E}"/>
              </a:ext>
            </a:extLst>
          </p:cNvPr>
          <p:cNvSpPr>
            <a:spLocks noGrp="1"/>
          </p:cNvSpPr>
          <p:nvPr>
            <p:ph type="body" sz="half" idx="4294967295"/>
          </p:nvPr>
        </p:nvSpPr>
        <p:spPr>
          <a:xfrm>
            <a:off x="6026332" y="1419134"/>
            <a:ext cx="5788397" cy="4282857"/>
          </a:xfrm>
        </p:spPr>
        <p:txBody>
          <a:bodyPr/>
          <a:lstStyle/>
          <a:p>
            <a:r>
              <a:rPr lang="en-US" b="0" dirty="0"/>
              <a:t>Add body text here. Add body text here. </a:t>
            </a:r>
            <a:br>
              <a:rPr lang="en-US" b="0" dirty="0"/>
            </a:br>
            <a:r>
              <a:rPr lang="en-US" b="0" dirty="0"/>
              <a:t>Add body text here. Add body text here. </a:t>
            </a:r>
          </a:p>
          <a:p>
            <a:r>
              <a:rPr lang="en-US" b="0" dirty="0"/>
              <a:t>Add body text here.</a:t>
            </a:r>
          </a:p>
          <a:p>
            <a:endParaRPr lang="en-US" b="0" dirty="0"/>
          </a:p>
        </p:txBody>
      </p:sp>
      <p:sp>
        <p:nvSpPr>
          <p:cNvPr id="4" name="Footer Placeholder 3">
            <a:extLst>
              <a:ext uri="{FF2B5EF4-FFF2-40B4-BE49-F238E27FC236}">
                <a16:creationId xmlns:a16="http://schemas.microsoft.com/office/drawing/2014/main" id="{44207ECA-E936-B180-F31A-083357A2270A}"/>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357958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4D412B-1EDD-0344-AB14-88E477E59E58}"/>
              </a:ext>
            </a:extLst>
          </p:cNvPr>
          <p:cNvSpPr>
            <a:spLocks noGrp="1"/>
          </p:cNvSpPr>
          <p:nvPr>
            <p:ph sz="half" idx="4294967295"/>
          </p:nvPr>
        </p:nvSpPr>
        <p:spPr>
          <a:xfrm>
            <a:off x="358409" y="1419135"/>
            <a:ext cx="11438105" cy="4490458"/>
          </a:xfrm>
        </p:spPr>
        <p:txBody>
          <a:bodyPr/>
          <a:lstStyle/>
          <a:p>
            <a:endParaRPr lang="en-US" b="0" dirty="0"/>
          </a:p>
        </p:txBody>
      </p:sp>
      <p:sp>
        <p:nvSpPr>
          <p:cNvPr id="8" name="Title 1">
            <a:extLst>
              <a:ext uri="{FF2B5EF4-FFF2-40B4-BE49-F238E27FC236}">
                <a16:creationId xmlns:a16="http://schemas.microsoft.com/office/drawing/2014/main" id="{F5F8CE48-661D-5FBD-D2AE-97971D03AB2A}"/>
              </a:ext>
            </a:extLst>
          </p:cNvPr>
          <p:cNvSpPr txBox="1">
            <a:spLocks/>
          </p:cNvSpPr>
          <p:nvPr/>
        </p:nvSpPr>
        <p:spPr>
          <a:xfrm>
            <a:off x="358410" y="310620"/>
            <a:ext cx="10723295" cy="515901"/>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a:t>&lt;Headline in Arial bold 32pt&gt;</a:t>
            </a:r>
            <a:endParaRPr lang="en-US" dirty="0"/>
          </a:p>
        </p:txBody>
      </p:sp>
      <p:sp>
        <p:nvSpPr>
          <p:cNvPr id="9" name="Content Placeholder 2">
            <a:extLst>
              <a:ext uri="{FF2B5EF4-FFF2-40B4-BE49-F238E27FC236}">
                <a16:creationId xmlns:a16="http://schemas.microsoft.com/office/drawing/2014/main" id="{0F89B02E-B612-6992-11F2-7E05D5D4B6C4}"/>
              </a:ext>
            </a:extLst>
          </p:cNvPr>
          <p:cNvSpPr txBox="1">
            <a:spLocks/>
          </p:cNvSpPr>
          <p:nvPr/>
        </p:nvSpPr>
        <p:spPr>
          <a:xfrm>
            <a:off x="6320902" y="1419135"/>
            <a:ext cx="5475613" cy="4490458"/>
          </a:xfrm>
          <a:prstGeom prst="rect">
            <a:avLst/>
          </a:prstGeom>
        </p:spPr>
        <p:txBody>
          <a:bodyPr vert="horz" lIns="0" tIns="0" rIns="0" bIns="0" rtlCol="0">
            <a:normAutofit/>
          </a:bodyPr>
          <a:lstStyle>
            <a:lvl1pPr marL="287986"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2000" b="1" i="0" kern="1200">
                <a:solidFill>
                  <a:schemeClr val="tx1"/>
                </a:solidFill>
                <a:latin typeface="Arial" panose="020B0604020202020204" pitchFamily="34" charset="0"/>
                <a:ea typeface="+mn-ea"/>
                <a:cs typeface="Arial" panose="020B0604020202020204" pitchFamily="34" charset="0"/>
              </a:defRPr>
            </a:lvl1pPr>
            <a:lvl2pPr marL="575972"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800" b="0" i="0" kern="1200">
                <a:solidFill>
                  <a:schemeClr val="tx1"/>
                </a:solidFill>
                <a:latin typeface="Arial" panose="020B0604020202020204" pitchFamily="34" charset="0"/>
                <a:ea typeface="+mn-ea"/>
                <a:cs typeface="Arial" panose="020B0604020202020204" pitchFamily="34" charset="0"/>
              </a:defRPr>
            </a:lvl2pPr>
            <a:lvl3pPr marL="863957"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600" b="1" i="0" kern="1200">
                <a:solidFill>
                  <a:schemeClr val="tx1"/>
                </a:solidFill>
                <a:latin typeface="Arial" panose="020B0604020202020204" pitchFamily="34" charset="0"/>
                <a:ea typeface="+mn-ea"/>
                <a:cs typeface="Arial" panose="020B0604020202020204" pitchFamily="34" charset="0"/>
              </a:defRPr>
            </a:lvl3pPr>
            <a:lvl4pPr marL="1151942"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400" b="0" i="0" kern="1200">
                <a:solidFill>
                  <a:schemeClr val="tx1"/>
                </a:solidFill>
                <a:latin typeface="Arial" panose="020B0604020202020204" pitchFamily="34" charset="0"/>
                <a:ea typeface="+mn-ea"/>
                <a:cs typeface="Arial" panose="020B0604020202020204" pitchFamily="34" charset="0"/>
              </a:defRPr>
            </a:lvl4pPr>
            <a:lvl5pPr marL="1439928"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200" b="1" i="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Footer Placeholder 4">
            <a:extLst>
              <a:ext uri="{FF2B5EF4-FFF2-40B4-BE49-F238E27FC236}">
                <a16:creationId xmlns:a16="http://schemas.microsoft.com/office/drawing/2014/main" id="{BCCEF87C-EE21-EB72-5081-B38B2B272554}"/>
              </a:ext>
            </a:extLst>
          </p:cNvPr>
          <p:cNvSpPr>
            <a:spLocks noGrp="1"/>
          </p:cNvSpPr>
          <p:nvPr>
            <p:ph type="ftr" sz="quarter" idx="12"/>
          </p:nvPr>
        </p:nvSpPr>
        <p:spPr/>
        <p:txBody>
          <a:bodyPr/>
          <a:lstStyle/>
          <a:p>
            <a:r>
              <a:rPr lang="en-US"/>
              <a:t>&lt;Presentation Title&gt;</a:t>
            </a:r>
            <a:endParaRPr lang="en-US" dirty="0"/>
          </a:p>
        </p:txBody>
      </p:sp>
    </p:spTree>
    <p:extLst>
      <p:ext uri="{BB962C8B-B14F-4D97-AF65-F5344CB8AC3E}">
        <p14:creationId xmlns:p14="http://schemas.microsoft.com/office/powerpoint/2010/main" val="2654544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4EB181-0D48-2046-BFC5-AF1A299BEFEF}"/>
              </a:ext>
            </a:extLst>
          </p:cNvPr>
          <p:cNvSpPr>
            <a:spLocks noGrp="1"/>
          </p:cNvSpPr>
          <p:nvPr>
            <p:ph sz="half" idx="4294967295"/>
          </p:nvPr>
        </p:nvSpPr>
        <p:spPr>
          <a:xfrm>
            <a:off x="355599" y="1362715"/>
            <a:ext cx="8610600" cy="4132569"/>
          </a:xfrm>
        </p:spPr>
        <p:txBody>
          <a:bodyPr/>
          <a:lstStyle/>
          <a:p>
            <a:pPr>
              <a:buClr>
                <a:schemeClr val="bg1"/>
              </a:buClr>
            </a:pPr>
            <a:r>
              <a:rPr lang="en-US" b="0" dirty="0"/>
              <a:t>Add bullet point</a:t>
            </a:r>
          </a:p>
          <a:p>
            <a:pPr>
              <a:buClr>
                <a:schemeClr val="bg1"/>
              </a:buClr>
            </a:pPr>
            <a:r>
              <a:rPr lang="en-US" b="0" dirty="0"/>
              <a:t>No more than 8 bullet points</a:t>
            </a:r>
          </a:p>
          <a:p>
            <a:pPr>
              <a:buClr>
                <a:schemeClr val="bg1"/>
              </a:buClr>
            </a:pPr>
            <a:r>
              <a:rPr lang="en-US" b="0" dirty="0"/>
              <a:t>Keep your message short and succinct.</a:t>
            </a:r>
          </a:p>
          <a:p>
            <a:pPr>
              <a:buClr>
                <a:schemeClr val="bg1"/>
              </a:buClr>
            </a:pPr>
            <a:endParaRPr lang="en-US" b="0" dirty="0"/>
          </a:p>
        </p:txBody>
      </p:sp>
      <p:sp>
        <p:nvSpPr>
          <p:cNvPr id="7" name="Title 5">
            <a:extLst>
              <a:ext uri="{FF2B5EF4-FFF2-40B4-BE49-F238E27FC236}">
                <a16:creationId xmlns:a16="http://schemas.microsoft.com/office/drawing/2014/main" id="{01B985D1-474E-44A1-0C8D-59A48F1BB2BE}"/>
              </a:ext>
            </a:extLst>
          </p:cNvPr>
          <p:cNvSpPr txBox="1">
            <a:spLocks/>
          </p:cNvSpPr>
          <p:nvPr/>
        </p:nvSpPr>
        <p:spPr>
          <a:xfrm>
            <a:off x="355599" y="330325"/>
            <a:ext cx="10515600" cy="515901"/>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dirty="0"/>
              <a:t>&lt;Headline in Arial bold 32pt&gt;</a:t>
            </a:r>
          </a:p>
        </p:txBody>
      </p:sp>
      <p:sp>
        <p:nvSpPr>
          <p:cNvPr id="5" name="Footer Placeholder 4">
            <a:extLst>
              <a:ext uri="{FF2B5EF4-FFF2-40B4-BE49-F238E27FC236}">
                <a16:creationId xmlns:a16="http://schemas.microsoft.com/office/drawing/2014/main" id="{86F971FD-153D-A1D8-F403-D1388EEEAAA1}"/>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4129433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B77C9B-FCE9-6741-8A62-4E2F4A0B1564}"/>
              </a:ext>
            </a:extLst>
          </p:cNvPr>
          <p:cNvSpPr>
            <a:spLocks noGrp="1"/>
          </p:cNvSpPr>
          <p:nvPr>
            <p:ph idx="1"/>
          </p:nvPr>
        </p:nvSpPr>
        <p:spPr>
          <a:xfrm>
            <a:off x="4528032" y="1464475"/>
            <a:ext cx="7190119" cy="4396575"/>
          </a:xfrm>
        </p:spPr>
        <p:txBody>
          <a:bodyPr/>
          <a:lstStyle/>
          <a:p>
            <a:endParaRPr lang="en-US" dirty="0"/>
          </a:p>
        </p:txBody>
      </p:sp>
      <p:sp>
        <p:nvSpPr>
          <p:cNvPr id="4" name="Text Placeholder 3">
            <a:extLst>
              <a:ext uri="{FF2B5EF4-FFF2-40B4-BE49-F238E27FC236}">
                <a16:creationId xmlns:a16="http://schemas.microsoft.com/office/drawing/2014/main" id="{A652EAE0-0CD4-7C4C-9436-664A81D0F9A9}"/>
              </a:ext>
            </a:extLst>
          </p:cNvPr>
          <p:cNvSpPr>
            <a:spLocks noGrp="1"/>
          </p:cNvSpPr>
          <p:nvPr>
            <p:ph type="body" sz="half" idx="2"/>
          </p:nvPr>
        </p:nvSpPr>
        <p:spPr>
          <a:xfrm>
            <a:off x="355599" y="1464475"/>
            <a:ext cx="3832199" cy="3803649"/>
          </a:xfrm>
        </p:spPr>
        <p:txBody>
          <a:bodyPr/>
          <a:lstStyle/>
          <a:p>
            <a:endParaRPr lang="en-US" b="0" dirty="0"/>
          </a:p>
        </p:txBody>
      </p:sp>
      <p:sp>
        <p:nvSpPr>
          <p:cNvPr id="7" name="Title 5">
            <a:extLst>
              <a:ext uri="{FF2B5EF4-FFF2-40B4-BE49-F238E27FC236}">
                <a16:creationId xmlns:a16="http://schemas.microsoft.com/office/drawing/2014/main" id="{58B21ED8-278F-5F72-CBD8-92E91042C431}"/>
              </a:ext>
            </a:extLst>
          </p:cNvPr>
          <p:cNvSpPr txBox="1">
            <a:spLocks/>
          </p:cNvSpPr>
          <p:nvPr/>
        </p:nvSpPr>
        <p:spPr>
          <a:xfrm>
            <a:off x="355599" y="330325"/>
            <a:ext cx="10515600" cy="515901"/>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dirty="0"/>
              <a:t>&lt;Headline in Arial bold 32pt&gt;</a:t>
            </a:r>
          </a:p>
        </p:txBody>
      </p:sp>
      <p:sp>
        <p:nvSpPr>
          <p:cNvPr id="8" name="Footer Placeholder 7">
            <a:extLst>
              <a:ext uri="{FF2B5EF4-FFF2-40B4-BE49-F238E27FC236}">
                <a16:creationId xmlns:a16="http://schemas.microsoft.com/office/drawing/2014/main" id="{B4841FA6-13C6-1D14-348A-F491FB04A004}"/>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651583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80F96F-5B2C-1F4D-A82B-C79B371CDCB3}"/>
              </a:ext>
            </a:extLst>
          </p:cNvPr>
          <p:cNvSpPr>
            <a:spLocks noGrp="1"/>
          </p:cNvSpPr>
          <p:nvPr>
            <p:ph sz="half" idx="1"/>
          </p:nvPr>
        </p:nvSpPr>
        <p:spPr>
          <a:xfrm>
            <a:off x="355599" y="1378721"/>
            <a:ext cx="4231407" cy="4514934"/>
          </a:xfrm>
        </p:spPr>
        <p:txBody>
          <a:bodyPr/>
          <a:lstStyle/>
          <a:p>
            <a:endParaRPr lang="en-US" b="0" dirty="0"/>
          </a:p>
        </p:txBody>
      </p:sp>
      <p:sp>
        <p:nvSpPr>
          <p:cNvPr id="5" name="Content Placeholder 4">
            <a:extLst>
              <a:ext uri="{FF2B5EF4-FFF2-40B4-BE49-F238E27FC236}">
                <a16:creationId xmlns:a16="http://schemas.microsoft.com/office/drawing/2014/main" id="{EE0A9963-5C5F-6D42-86EB-514C76EC6028}"/>
              </a:ext>
            </a:extLst>
          </p:cNvPr>
          <p:cNvSpPr>
            <a:spLocks noGrp="1"/>
          </p:cNvSpPr>
          <p:nvPr>
            <p:ph idx="12"/>
          </p:nvPr>
        </p:nvSpPr>
        <p:spPr>
          <a:xfrm>
            <a:off x="4857189" y="1378720"/>
            <a:ext cx="5178159" cy="4514934"/>
          </a:xfrm>
        </p:spPr>
        <p:txBody>
          <a:bodyPr/>
          <a:lstStyle/>
          <a:p>
            <a:endParaRPr lang="en-US" b="0" dirty="0"/>
          </a:p>
        </p:txBody>
      </p:sp>
      <p:sp>
        <p:nvSpPr>
          <p:cNvPr id="7" name="Title 5">
            <a:extLst>
              <a:ext uri="{FF2B5EF4-FFF2-40B4-BE49-F238E27FC236}">
                <a16:creationId xmlns:a16="http://schemas.microsoft.com/office/drawing/2014/main" id="{98453097-3741-44AC-9E47-85C3A7D730EE}"/>
              </a:ext>
            </a:extLst>
          </p:cNvPr>
          <p:cNvSpPr txBox="1">
            <a:spLocks/>
          </p:cNvSpPr>
          <p:nvPr/>
        </p:nvSpPr>
        <p:spPr>
          <a:xfrm>
            <a:off x="355599" y="330325"/>
            <a:ext cx="10515600" cy="515901"/>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dirty="0"/>
              <a:t>&lt;Headline in Arial bold 32pt&gt;</a:t>
            </a:r>
          </a:p>
        </p:txBody>
      </p:sp>
      <p:sp>
        <p:nvSpPr>
          <p:cNvPr id="8" name="Footer Placeholder 7">
            <a:extLst>
              <a:ext uri="{FF2B5EF4-FFF2-40B4-BE49-F238E27FC236}">
                <a16:creationId xmlns:a16="http://schemas.microsoft.com/office/drawing/2014/main" id="{5BA835F4-9789-F161-B36F-6925B044ABE6}"/>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2672068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D7C14AC-6667-EF47-AB8D-8980ECADFB4A}"/>
              </a:ext>
            </a:extLst>
          </p:cNvPr>
          <p:cNvSpPr>
            <a:spLocks noGrp="1"/>
          </p:cNvSpPr>
          <p:nvPr>
            <p:ph type="pic" idx="1"/>
          </p:nvPr>
        </p:nvSpPr>
        <p:spPr>
          <a:xfrm>
            <a:off x="4902413" y="1384164"/>
            <a:ext cx="7289587" cy="4843987"/>
          </a:xfrm>
        </p:spPr>
        <p:txBody>
          <a:bodyPr/>
          <a:lstStyle/>
          <a:p>
            <a:endParaRPr lang="en-US"/>
          </a:p>
        </p:txBody>
      </p:sp>
      <p:sp>
        <p:nvSpPr>
          <p:cNvPr id="5" name="Content Placeholder 4">
            <a:extLst>
              <a:ext uri="{FF2B5EF4-FFF2-40B4-BE49-F238E27FC236}">
                <a16:creationId xmlns:a16="http://schemas.microsoft.com/office/drawing/2014/main" id="{06B364AB-FCF8-FB4F-A8D3-7900D3D9FA41}"/>
              </a:ext>
            </a:extLst>
          </p:cNvPr>
          <p:cNvSpPr>
            <a:spLocks noGrp="1"/>
          </p:cNvSpPr>
          <p:nvPr>
            <p:ph sz="half" idx="4294967295"/>
          </p:nvPr>
        </p:nvSpPr>
        <p:spPr>
          <a:xfrm>
            <a:off x="355599" y="1384164"/>
            <a:ext cx="4231407" cy="4089671"/>
          </a:xfrm>
        </p:spPr>
        <p:txBody>
          <a:bodyPr/>
          <a:lstStyle/>
          <a:p>
            <a:endParaRPr lang="en-US" b="0" dirty="0"/>
          </a:p>
        </p:txBody>
      </p:sp>
      <p:sp>
        <p:nvSpPr>
          <p:cNvPr id="7" name="Title 5">
            <a:extLst>
              <a:ext uri="{FF2B5EF4-FFF2-40B4-BE49-F238E27FC236}">
                <a16:creationId xmlns:a16="http://schemas.microsoft.com/office/drawing/2014/main" id="{C3C83607-4BBA-E800-E40B-881881F53387}"/>
              </a:ext>
            </a:extLst>
          </p:cNvPr>
          <p:cNvSpPr txBox="1">
            <a:spLocks/>
          </p:cNvSpPr>
          <p:nvPr/>
        </p:nvSpPr>
        <p:spPr>
          <a:xfrm>
            <a:off x="355599" y="330325"/>
            <a:ext cx="10515600" cy="515901"/>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dirty="0"/>
              <a:t>&lt;Headline in Arial bold 32pt&gt;</a:t>
            </a:r>
          </a:p>
        </p:txBody>
      </p:sp>
      <p:sp>
        <p:nvSpPr>
          <p:cNvPr id="8" name="Footer Placeholder 7">
            <a:extLst>
              <a:ext uri="{FF2B5EF4-FFF2-40B4-BE49-F238E27FC236}">
                <a16:creationId xmlns:a16="http://schemas.microsoft.com/office/drawing/2014/main" id="{9E8C2F36-AB34-352A-2F18-51A4A7F87589}"/>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2471591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ECBAF1-0FD2-9C83-CB43-59B56C5E6A4E}"/>
              </a:ext>
            </a:extLst>
          </p:cNvPr>
          <p:cNvSpPr>
            <a:spLocks noGrp="1"/>
          </p:cNvSpPr>
          <p:nvPr>
            <p:ph type="body" idx="1"/>
          </p:nvPr>
        </p:nvSpPr>
        <p:spPr/>
        <p:txBody>
          <a:bodyPr bIns="36000"/>
          <a:lstStyle/>
          <a:p>
            <a:endParaRPr lang="en-US"/>
          </a:p>
        </p:txBody>
      </p:sp>
      <p:sp>
        <p:nvSpPr>
          <p:cNvPr id="3" name="Content Placeholder 2">
            <a:extLst>
              <a:ext uri="{FF2B5EF4-FFF2-40B4-BE49-F238E27FC236}">
                <a16:creationId xmlns:a16="http://schemas.microsoft.com/office/drawing/2014/main" id="{74961851-A51F-EE32-03F3-95FA3D1BE0D7}"/>
              </a:ext>
            </a:extLst>
          </p:cNvPr>
          <p:cNvSpPr>
            <a:spLocks noGrp="1"/>
          </p:cNvSpPr>
          <p:nvPr>
            <p:ph sz="half" idx="2"/>
          </p:nvPr>
        </p:nvSpPr>
        <p:spPr>
          <a:xfrm>
            <a:off x="355193" y="2305382"/>
            <a:ext cx="5577071" cy="3588272"/>
          </a:xfrm>
        </p:spPr>
        <p:txBody>
          <a:bodyPr/>
          <a:lstStyle/>
          <a:p>
            <a:endParaRPr lang="en-US" b="0" dirty="0"/>
          </a:p>
        </p:txBody>
      </p:sp>
      <p:sp>
        <p:nvSpPr>
          <p:cNvPr id="5" name="Text Placeholder 4">
            <a:extLst>
              <a:ext uri="{FF2B5EF4-FFF2-40B4-BE49-F238E27FC236}">
                <a16:creationId xmlns:a16="http://schemas.microsoft.com/office/drawing/2014/main" id="{EDF416D6-7EFD-DCB9-9303-651550A87C51}"/>
              </a:ext>
            </a:extLst>
          </p:cNvPr>
          <p:cNvSpPr>
            <a:spLocks noGrp="1"/>
          </p:cNvSpPr>
          <p:nvPr>
            <p:ph type="body" idx="13"/>
          </p:nvPr>
        </p:nvSpPr>
        <p:spPr/>
        <p:txBody>
          <a:bodyPr bIns="36000"/>
          <a:lstStyle/>
          <a:p>
            <a:endParaRPr lang="en-US"/>
          </a:p>
        </p:txBody>
      </p:sp>
      <p:sp>
        <p:nvSpPr>
          <p:cNvPr id="6" name="Content Placeholder 5">
            <a:extLst>
              <a:ext uri="{FF2B5EF4-FFF2-40B4-BE49-F238E27FC236}">
                <a16:creationId xmlns:a16="http://schemas.microsoft.com/office/drawing/2014/main" id="{86E4EC82-5EB9-2A01-D4CF-B73F7F354F1D}"/>
              </a:ext>
            </a:extLst>
          </p:cNvPr>
          <p:cNvSpPr>
            <a:spLocks noGrp="1"/>
          </p:cNvSpPr>
          <p:nvPr>
            <p:ph sz="half" idx="14"/>
          </p:nvPr>
        </p:nvSpPr>
        <p:spPr>
          <a:xfrm>
            <a:off x="6237658" y="2305382"/>
            <a:ext cx="5577071" cy="3588272"/>
          </a:xfrm>
        </p:spPr>
        <p:txBody>
          <a:bodyPr/>
          <a:lstStyle/>
          <a:p>
            <a:endParaRPr lang="en-US" b="0" dirty="0"/>
          </a:p>
        </p:txBody>
      </p:sp>
      <p:sp>
        <p:nvSpPr>
          <p:cNvPr id="7" name="Title 5">
            <a:extLst>
              <a:ext uri="{FF2B5EF4-FFF2-40B4-BE49-F238E27FC236}">
                <a16:creationId xmlns:a16="http://schemas.microsoft.com/office/drawing/2014/main" id="{834B886E-2FDD-8891-8E91-493BD0D2927D}"/>
              </a:ext>
            </a:extLst>
          </p:cNvPr>
          <p:cNvSpPr txBox="1">
            <a:spLocks/>
          </p:cNvSpPr>
          <p:nvPr/>
        </p:nvSpPr>
        <p:spPr>
          <a:xfrm>
            <a:off x="355599" y="330325"/>
            <a:ext cx="10515600" cy="515901"/>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dirty="0"/>
              <a:t>&lt;Headline in Arial bold 32pt&gt;</a:t>
            </a:r>
          </a:p>
        </p:txBody>
      </p:sp>
      <p:sp>
        <p:nvSpPr>
          <p:cNvPr id="10" name="Footer Placeholder 9">
            <a:extLst>
              <a:ext uri="{FF2B5EF4-FFF2-40B4-BE49-F238E27FC236}">
                <a16:creationId xmlns:a16="http://schemas.microsoft.com/office/drawing/2014/main" id="{EE7E2D72-E164-E330-C148-7DEAECB8C933}"/>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1960836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F13A5E-95BE-562F-BFF3-877B322B12C7}"/>
              </a:ext>
            </a:extLst>
          </p:cNvPr>
          <p:cNvSpPr>
            <a:spLocks noGrp="1"/>
          </p:cNvSpPr>
          <p:nvPr>
            <p:ph type="ctrTitle"/>
          </p:nvPr>
        </p:nvSpPr>
        <p:spPr>
          <a:xfrm>
            <a:off x="599440" y="1832433"/>
            <a:ext cx="6291512" cy="1479648"/>
          </a:xfrm>
        </p:spPr>
        <p:txBody>
          <a:bodyPr lIns="0" tIns="0" rIns="0" bIns="0"/>
          <a:lstStyle/>
          <a:p>
            <a:r>
              <a:rPr lang="en-US" dirty="0"/>
              <a:t>&lt;Insert title&gt;</a:t>
            </a:r>
          </a:p>
        </p:txBody>
      </p:sp>
      <p:sp>
        <p:nvSpPr>
          <p:cNvPr id="5" name="Subtitle 2">
            <a:extLst>
              <a:ext uri="{FF2B5EF4-FFF2-40B4-BE49-F238E27FC236}">
                <a16:creationId xmlns:a16="http://schemas.microsoft.com/office/drawing/2014/main" id="{CF436260-7219-E92F-4C08-20252344877F}"/>
              </a:ext>
            </a:extLst>
          </p:cNvPr>
          <p:cNvSpPr>
            <a:spLocks noGrp="1"/>
          </p:cNvSpPr>
          <p:nvPr>
            <p:ph type="subTitle" idx="1"/>
          </p:nvPr>
        </p:nvSpPr>
        <p:spPr>
          <a:xfrm>
            <a:off x="599440" y="3259668"/>
            <a:ext cx="8058151" cy="580040"/>
          </a:xfrm>
        </p:spPr>
        <p:txBody>
          <a:bodyPr lIns="0" tIns="0" rIns="0" bIns="0"/>
          <a:lstStyle/>
          <a:p>
            <a:r>
              <a:rPr lang="en-US" dirty="0"/>
              <a:t>&lt;Insert subtitle&gt;</a:t>
            </a:r>
          </a:p>
        </p:txBody>
      </p:sp>
      <p:sp>
        <p:nvSpPr>
          <p:cNvPr id="6" name="TextBox 5">
            <a:extLst>
              <a:ext uri="{FF2B5EF4-FFF2-40B4-BE49-F238E27FC236}">
                <a16:creationId xmlns:a16="http://schemas.microsoft.com/office/drawing/2014/main" id="{0A2328BD-27C6-4BB1-F21A-D655160E2AC0}"/>
              </a:ext>
            </a:extLst>
          </p:cNvPr>
          <p:cNvSpPr txBox="1"/>
          <p:nvPr/>
        </p:nvSpPr>
        <p:spPr>
          <a:xfrm>
            <a:off x="629463" y="3839707"/>
            <a:ext cx="2783067" cy="184666"/>
          </a:xfrm>
          <a:prstGeom prst="rect">
            <a:avLst/>
          </a:prstGeom>
          <a:noFill/>
        </p:spPr>
        <p:txBody>
          <a:bodyPr wrap="square" lIns="0" tIns="0" rIns="0" bIns="0" rtlCol="0">
            <a:spAutoFit/>
          </a:bodyPr>
          <a:lstStyle/>
          <a:p>
            <a:r>
              <a:rPr lang="en-AU" sz="1200" dirty="0">
                <a:latin typeface="Arial" panose="020B0604020202020204" pitchFamily="34" charset="0"/>
                <a:cs typeface="Arial" panose="020B0604020202020204" pitchFamily="34" charset="0"/>
              </a:rPr>
              <a:t>&lt;Day, ## Month 20##&gt;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672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C446466-B164-2363-8FB7-82C56FC45811}"/>
              </a:ext>
            </a:extLst>
          </p:cNvPr>
          <p:cNvSpPr/>
          <p:nvPr/>
        </p:nvSpPr>
        <p:spPr>
          <a:xfrm>
            <a:off x="0" y="8097"/>
            <a:ext cx="12192000" cy="23058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a:extLst>
              <a:ext uri="{FF2B5EF4-FFF2-40B4-BE49-F238E27FC236}">
                <a16:creationId xmlns:a16="http://schemas.microsoft.com/office/drawing/2014/main" id="{5A148E15-50E9-3E69-F29C-211DFA7FCDCA}"/>
              </a:ext>
            </a:extLst>
          </p:cNvPr>
          <p:cNvSpPr>
            <a:spLocks noGrp="1"/>
          </p:cNvSpPr>
          <p:nvPr>
            <p:ph type="pic" idx="1"/>
          </p:nvPr>
        </p:nvSpPr>
        <p:spPr>
          <a:xfrm>
            <a:off x="355193" y="2654392"/>
            <a:ext cx="2652497" cy="2163093"/>
          </a:xfrm>
        </p:spPr>
        <p:txBody>
          <a:bodyPr/>
          <a:lstStyle/>
          <a:p>
            <a:endParaRPr lang="en-US"/>
          </a:p>
        </p:txBody>
      </p:sp>
      <p:sp>
        <p:nvSpPr>
          <p:cNvPr id="3" name="Content Placeholder 2">
            <a:extLst>
              <a:ext uri="{FF2B5EF4-FFF2-40B4-BE49-F238E27FC236}">
                <a16:creationId xmlns:a16="http://schemas.microsoft.com/office/drawing/2014/main" id="{33C6B299-C12B-FBCD-7646-2432DB9E9A49}"/>
              </a:ext>
            </a:extLst>
          </p:cNvPr>
          <p:cNvSpPr>
            <a:spLocks noGrp="1"/>
          </p:cNvSpPr>
          <p:nvPr>
            <p:ph sz="half" idx="18"/>
          </p:nvPr>
        </p:nvSpPr>
        <p:spPr>
          <a:xfrm>
            <a:off x="355201" y="4817488"/>
            <a:ext cx="2652495" cy="593577"/>
          </a:xfrm>
        </p:spPr>
        <p:txBody>
          <a:bodyPr/>
          <a:lstStyle/>
          <a:p>
            <a:endParaRPr lang="en-US"/>
          </a:p>
        </p:txBody>
      </p:sp>
      <p:sp>
        <p:nvSpPr>
          <p:cNvPr id="4" name="Text Placeholder 3">
            <a:extLst>
              <a:ext uri="{FF2B5EF4-FFF2-40B4-BE49-F238E27FC236}">
                <a16:creationId xmlns:a16="http://schemas.microsoft.com/office/drawing/2014/main" id="{775F6877-4078-5B04-182B-50733BDD0CD9}"/>
              </a:ext>
            </a:extLst>
          </p:cNvPr>
          <p:cNvSpPr>
            <a:spLocks noGrp="1"/>
          </p:cNvSpPr>
          <p:nvPr>
            <p:ph type="body" sz="half" idx="2"/>
          </p:nvPr>
        </p:nvSpPr>
        <p:spPr>
          <a:xfrm>
            <a:off x="355201" y="1278270"/>
            <a:ext cx="9871991" cy="927048"/>
          </a:xfrm>
        </p:spPr>
        <p:txBody>
          <a:bodyPr/>
          <a:lstStyle/>
          <a:p>
            <a:endParaRPr lang="en-US" dirty="0"/>
          </a:p>
        </p:txBody>
      </p:sp>
      <p:sp>
        <p:nvSpPr>
          <p:cNvPr id="6" name="Picture Placeholder 5">
            <a:extLst>
              <a:ext uri="{FF2B5EF4-FFF2-40B4-BE49-F238E27FC236}">
                <a16:creationId xmlns:a16="http://schemas.microsoft.com/office/drawing/2014/main" id="{3D1D97F0-69D1-54B2-3B61-517E1A3C0D70}"/>
              </a:ext>
            </a:extLst>
          </p:cNvPr>
          <p:cNvSpPr>
            <a:spLocks noGrp="1"/>
          </p:cNvSpPr>
          <p:nvPr>
            <p:ph type="pic" idx="19"/>
          </p:nvPr>
        </p:nvSpPr>
        <p:spPr>
          <a:xfrm>
            <a:off x="3257090" y="2654392"/>
            <a:ext cx="2652497" cy="2163093"/>
          </a:xfrm>
        </p:spPr>
        <p:txBody>
          <a:bodyPr/>
          <a:lstStyle/>
          <a:p>
            <a:endParaRPr lang="en-US"/>
          </a:p>
        </p:txBody>
      </p:sp>
      <p:sp>
        <p:nvSpPr>
          <p:cNvPr id="7" name="Content Placeholder 6">
            <a:extLst>
              <a:ext uri="{FF2B5EF4-FFF2-40B4-BE49-F238E27FC236}">
                <a16:creationId xmlns:a16="http://schemas.microsoft.com/office/drawing/2014/main" id="{CEF0EE6D-A374-7ABB-A0DC-9450322268BA}"/>
              </a:ext>
            </a:extLst>
          </p:cNvPr>
          <p:cNvSpPr>
            <a:spLocks noGrp="1"/>
          </p:cNvSpPr>
          <p:nvPr>
            <p:ph sz="half" idx="20"/>
          </p:nvPr>
        </p:nvSpPr>
        <p:spPr>
          <a:xfrm>
            <a:off x="3257098" y="4817488"/>
            <a:ext cx="2652495" cy="593577"/>
          </a:xfrm>
        </p:spPr>
        <p:txBody>
          <a:bodyPr/>
          <a:lstStyle/>
          <a:p>
            <a:endParaRPr lang="en-US"/>
          </a:p>
        </p:txBody>
      </p:sp>
      <p:sp>
        <p:nvSpPr>
          <p:cNvPr id="8" name="Picture Placeholder 7">
            <a:extLst>
              <a:ext uri="{FF2B5EF4-FFF2-40B4-BE49-F238E27FC236}">
                <a16:creationId xmlns:a16="http://schemas.microsoft.com/office/drawing/2014/main" id="{115D6F04-9835-DF57-698F-5384645F5085}"/>
              </a:ext>
            </a:extLst>
          </p:cNvPr>
          <p:cNvSpPr>
            <a:spLocks noGrp="1"/>
          </p:cNvSpPr>
          <p:nvPr>
            <p:ph type="pic" idx="21"/>
          </p:nvPr>
        </p:nvSpPr>
        <p:spPr>
          <a:xfrm>
            <a:off x="6158981" y="2654392"/>
            <a:ext cx="2652497" cy="2163093"/>
          </a:xfrm>
        </p:spPr>
        <p:txBody>
          <a:bodyPr/>
          <a:lstStyle/>
          <a:p>
            <a:endParaRPr lang="en-US"/>
          </a:p>
        </p:txBody>
      </p:sp>
      <p:sp>
        <p:nvSpPr>
          <p:cNvPr id="9" name="Content Placeholder 8">
            <a:extLst>
              <a:ext uri="{FF2B5EF4-FFF2-40B4-BE49-F238E27FC236}">
                <a16:creationId xmlns:a16="http://schemas.microsoft.com/office/drawing/2014/main" id="{C5AB1767-F387-7840-FBD6-9477774AFF58}"/>
              </a:ext>
            </a:extLst>
          </p:cNvPr>
          <p:cNvSpPr>
            <a:spLocks noGrp="1"/>
          </p:cNvSpPr>
          <p:nvPr>
            <p:ph sz="half" idx="22"/>
          </p:nvPr>
        </p:nvSpPr>
        <p:spPr>
          <a:xfrm>
            <a:off x="6158989" y="4817488"/>
            <a:ext cx="2652495" cy="593577"/>
          </a:xfrm>
        </p:spPr>
        <p:txBody>
          <a:bodyPr/>
          <a:lstStyle/>
          <a:p>
            <a:endParaRPr lang="en-US"/>
          </a:p>
        </p:txBody>
      </p:sp>
      <p:sp>
        <p:nvSpPr>
          <p:cNvPr id="10" name="Picture Placeholder 9">
            <a:extLst>
              <a:ext uri="{FF2B5EF4-FFF2-40B4-BE49-F238E27FC236}">
                <a16:creationId xmlns:a16="http://schemas.microsoft.com/office/drawing/2014/main" id="{C8071E62-5048-B218-5919-A6D575996E98}"/>
              </a:ext>
            </a:extLst>
          </p:cNvPr>
          <p:cNvSpPr>
            <a:spLocks noGrp="1"/>
          </p:cNvSpPr>
          <p:nvPr>
            <p:ph type="pic" idx="23"/>
          </p:nvPr>
        </p:nvSpPr>
        <p:spPr>
          <a:xfrm>
            <a:off x="9060884" y="2654392"/>
            <a:ext cx="2652497" cy="2163093"/>
          </a:xfrm>
        </p:spPr>
        <p:txBody>
          <a:bodyPr/>
          <a:lstStyle/>
          <a:p>
            <a:endParaRPr lang="en-US"/>
          </a:p>
        </p:txBody>
      </p:sp>
      <p:sp>
        <p:nvSpPr>
          <p:cNvPr id="11" name="Content Placeholder 10">
            <a:extLst>
              <a:ext uri="{FF2B5EF4-FFF2-40B4-BE49-F238E27FC236}">
                <a16:creationId xmlns:a16="http://schemas.microsoft.com/office/drawing/2014/main" id="{6F220DF5-1577-C64A-7EB9-716DE43988D6}"/>
              </a:ext>
            </a:extLst>
          </p:cNvPr>
          <p:cNvSpPr>
            <a:spLocks noGrp="1"/>
          </p:cNvSpPr>
          <p:nvPr>
            <p:ph sz="half" idx="24"/>
          </p:nvPr>
        </p:nvSpPr>
        <p:spPr>
          <a:xfrm>
            <a:off x="9060892" y="4817488"/>
            <a:ext cx="2652495" cy="593577"/>
          </a:xfrm>
        </p:spPr>
        <p:txBody>
          <a:bodyPr/>
          <a:lstStyle/>
          <a:p>
            <a:endParaRPr lang="en-US"/>
          </a:p>
        </p:txBody>
      </p:sp>
      <p:sp>
        <p:nvSpPr>
          <p:cNvPr id="12" name="Title 5">
            <a:extLst>
              <a:ext uri="{FF2B5EF4-FFF2-40B4-BE49-F238E27FC236}">
                <a16:creationId xmlns:a16="http://schemas.microsoft.com/office/drawing/2014/main" id="{31C9F9C2-AD5A-A20B-1771-7077186C3D21}"/>
              </a:ext>
            </a:extLst>
          </p:cNvPr>
          <p:cNvSpPr txBox="1">
            <a:spLocks/>
          </p:cNvSpPr>
          <p:nvPr/>
        </p:nvSpPr>
        <p:spPr>
          <a:xfrm>
            <a:off x="355599" y="330325"/>
            <a:ext cx="10515600" cy="515901"/>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dirty="0"/>
              <a:t>&lt;Headline in Arial bold 32pt&gt;</a:t>
            </a:r>
          </a:p>
        </p:txBody>
      </p:sp>
      <p:sp>
        <p:nvSpPr>
          <p:cNvPr id="16" name="Footer Placeholder 15">
            <a:extLst>
              <a:ext uri="{FF2B5EF4-FFF2-40B4-BE49-F238E27FC236}">
                <a16:creationId xmlns:a16="http://schemas.microsoft.com/office/drawing/2014/main" id="{056BE5E2-2CC6-A173-744F-5EF0ADC99659}"/>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2372751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EADBD-D600-C842-AA8F-420CA50039BB}"/>
              </a:ext>
            </a:extLst>
          </p:cNvPr>
          <p:cNvSpPr>
            <a:spLocks noGrp="1"/>
          </p:cNvSpPr>
          <p:nvPr>
            <p:ph sz="half" idx="1"/>
          </p:nvPr>
        </p:nvSpPr>
        <p:spPr/>
        <p:txBody>
          <a:bodyPr/>
          <a:lstStyle/>
          <a:p>
            <a:pPr lvl="0"/>
            <a:r>
              <a:rPr lang="en-GB" dirty="0"/>
              <a:t>“&lt;Quote slide: Insert quote&gt;”</a:t>
            </a:r>
          </a:p>
          <a:p>
            <a:pPr lvl="3"/>
            <a:r>
              <a:rPr lang="en-GB" dirty="0"/>
              <a:t>&lt;First name Last name&gt;</a:t>
            </a:r>
          </a:p>
        </p:txBody>
      </p:sp>
      <p:sp>
        <p:nvSpPr>
          <p:cNvPr id="6" name="Footer Placeholder 5">
            <a:extLst>
              <a:ext uri="{FF2B5EF4-FFF2-40B4-BE49-F238E27FC236}">
                <a16:creationId xmlns:a16="http://schemas.microsoft.com/office/drawing/2014/main" id="{673B90BB-33E0-5B37-546F-D0838F8E9060}"/>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3043687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092AD3-B546-6126-2936-B8991617FE48}"/>
              </a:ext>
            </a:extLst>
          </p:cNvPr>
          <p:cNvSpPr>
            <a:spLocks noGrp="1"/>
          </p:cNvSpPr>
          <p:nvPr>
            <p:ph sz="half" idx="1"/>
          </p:nvPr>
        </p:nvSpPr>
        <p:spPr/>
        <p:txBody>
          <a:bodyPr/>
          <a:lstStyle/>
          <a:p>
            <a:pPr lvl="0"/>
            <a:r>
              <a:rPr lang="en-GB" dirty="0"/>
              <a:t>“&lt;Quote slide: Insert quote&gt;”</a:t>
            </a:r>
          </a:p>
          <a:p>
            <a:pPr lvl="3"/>
            <a:r>
              <a:rPr lang="en-GB" dirty="0"/>
              <a:t>&lt;First name Last name&gt;</a:t>
            </a:r>
          </a:p>
        </p:txBody>
      </p:sp>
      <p:sp>
        <p:nvSpPr>
          <p:cNvPr id="6" name="Footer Placeholder 5">
            <a:extLst>
              <a:ext uri="{FF2B5EF4-FFF2-40B4-BE49-F238E27FC236}">
                <a16:creationId xmlns:a16="http://schemas.microsoft.com/office/drawing/2014/main" id="{72ECA9B3-A1EF-EA4D-F5C8-E636DA01F2AE}"/>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1466937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4C39B5-BC0D-D040-8548-05345A3EA4CB}"/>
              </a:ext>
            </a:extLst>
          </p:cNvPr>
          <p:cNvSpPr>
            <a:spLocks noGrp="1"/>
          </p:cNvSpPr>
          <p:nvPr>
            <p:ph sz="half" idx="1"/>
          </p:nvPr>
        </p:nvSpPr>
        <p:spPr/>
        <p:txBody>
          <a:bodyPr/>
          <a:lstStyle/>
          <a:p>
            <a:pPr lvl="0"/>
            <a:r>
              <a:rPr lang="en-GB" dirty="0"/>
              <a:t>“&lt;Quote slide: Insert quote&gt;”</a:t>
            </a:r>
          </a:p>
          <a:p>
            <a:pPr lvl="3"/>
            <a:r>
              <a:rPr lang="en-GB" dirty="0"/>
              <a:t>&lt;First name Last name&gt;</a:t>
            </a:r>
          </a:p>
          <a:p>
            <a:endParaRPr lang="en-US" dirty="0"/>
          </a:p>
        </p:txBody>
      </p:sp>
      <p:sp>
        <p:nvSpPr>
          <p:cNvPr id="6" name="Footer Placeholder 5">
            <a:extLst>
              <a:ext uri="{FF2B5EF4-FFF2-40B4-BE49-F238E27FC236}">
                <a16:creationId xmlns:a16="http://schemas.microsoft.com/office/drawing/2014/main" id="{A87329F1-3F93-0D5D-D657-F633138F6BCB}"/>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488232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6218F1-227E-E823-E818-7ED4F8D51587}"/>
              </a:ext>
            </a:extLst>
          </p:cNvPr>
          <p:cNvSpPr>
            <a:spLocks noGrp="1"/>
          </p:cNvSpPr>
          <p:nvPr>
            <p:ph sz="half" idx="1"/>
          </p:nvPr>
        </p:nvSpPr>
        <p:spPr/>
        <p:txBody>
          <a:bodyPr/>
          <a:lstStyle/>
          <a:p>
            <a:pPr lvl="0"/>
            <a:r>
              <a:rPr lang="en-GB" dirty="0"/>
              <a:t>“&lt;Quote slide: Insert quote&gt;”</a:t>
            </a:r>
          </a:p>
          <a:p>
            <a:pPr lvl="3"/>
            <a:r>
              <a:rPr lang="en-GB" dirty="0"/>
              <a:t>&lt;First name Last name&gt;</a:t>
            </a:r>
          </a:p>
          <a:p>
            <a:endParaRPr lang="en-US" dirty="0"/>
          </a:p>
          <a:p>
            <a:endParaRPr lang="en-US" dirty="0"/>
          </a:p>
        </p:txBody>
      </p:sp>
      <p:sp>
        <p:nvSpPr>
          <p:cNvPr id="6" name="Footer Placeholder 5">
            <a:extLst>
              <a:ext uri="{FF2B5EF4-FFF2-40B4-BE49-F238E27FC236}">
                <a16:creationId xmlns:a16="http://schemas.microsoft.com/office/drawing/2014/main" id="{32BF5684-2523-CB23-D788-5B16FA78199A}"/>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63689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FC58FD-EFFA-9645-9A12-A8487B5CADF2}"/>
              </a:ext>
            </a:extLst>
          </p:cNvPr>
          <p:cNvSpPr/>
          <p:nvPr/>
        </p:nvSpPr>
        <p:spPr>
          <a:xfrm rot="2700000">
            <a:off x="655183" y="1820426"/>
            <a:ext cx="1410645" cy="1410645"/>
          </a:xfrm>
          <a:prstGeom prst="rect">
            <a:avLst/>
          </a:prstGeom>
          <a:solidFill>
            <a:schemeClr val="tx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Rectangle 5">
            <a:extLst>
              <a:ext uri="{FF2B5EF4-FFF2-40B4-BE49-F238E27FC236}">
                <a16:creationId xmlns:a16="http://schemas.microsoft.com/office/drawing/2014/main" id="{5545C0F7-421D-6A48-AFB2-9B5B50574583}"/>
              </a:ext>
            </a:extLst>
          </p:cNvPr>
          <p:cNvSpPr/>
          <p:nvPr/>
        </p:nvSpPr>
        <p:spPr>
          <a:xfrm rot="2700000">
            <a:off x="4119320" y="1820427"/>
            <a:ext cx="1410645" cy="1410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Box 6">
            <a:extLst>
              <a:ext uri="{FF2B5EF4-FFF2-40B4-BE49-F238E27FC236}">
                <a16:creationId xmlns:a16="http://schemas.microsoft.com/office/drawing/2014/main" id="{6AF62EFC-B255-5D41-B037-70F92BCCAC21}"/>
              </a:ext>
            </a:extLst>
          </p:cNvPr>
          <p:cNvSpPr txBox="1"/>
          <p:nvPr/>
        </p:nvSpPr>
        <p:spPr>
          <a:xfrm>
            <a:off x="1036254" y="1830273"/>
            <a:ext cx="2227073" cy="1154419"/>
          </a:xfrm>
          <a:prstGeom prst="rect">
            <a:avLst/>
          </a:prstGeom>
          <a:noFill/>
        </p:spPr>
        <p:txBody>
          <a:bodyPr wrap="square" lIns="0" tIns="0" rIns="0" bIns="0" rtlCol="0">
            <a:spAutoFit/>
          </a:bodyPr>
          <a:lstStyle/>
          <a:p>
            <a:r>
              <a:rPr lang="en-US" sz="4800" b="1" spc="-151" dirty="0"/>
              <a:t>TOP 2% </a:t>
            </a:r>
            <a:br>
              <a:rPr lang="en-US" sz="4400" b="1" spc="-151" dirty="0"/>
            </a:br>
            <a:r>
              <a:rPr lang="en-US" sz="1351" b="1" dirty="0"/>
              <a:t>OF UNIVERSITIES</a:t>
            </a:r>
            <a:br>
              <a:rPr lang="en-US" sz="1351" b="1" dirty="0"/>
            </a:br>
            <a:r>
              <a:rPr lang="en-US" sz="1351" b="1" dirty="0"/>
              <a:t>GLOBALLY</a:t>
            </a:r>
          </a:p>
        </p:txBody>
      </p:sp>
      <p:sp>
        <p:nvSpPr>
          <p:cNvPr id="8" name="TextBox 7">
            <a:extLst>
              <a:ext uri="{FF2B5EF4-FFF2-40B4-BE49-F238E27FC236}">
                <a16:creationId xmlns:a16="http://schemas.microsoft.com/office/drawing/2014/main" id="{2F28C8DC-DAE7-2345-93D2-7C1AB4A2742E}"/>
              </a:ext>
            </a:extLst>
          </p:cNvPr>
          <p:cNvSpPr txBox="1"/>
          <p:nvPr/>
        </p:nvSpPr>
        <p:spPr>
          <a:xfrm>
            <a:off x="4441004" y="1961926"/>
            <a:ext cx="2135592" cy="1163652"/>
          </a:xfrm>
          <a:prstGeom prst="rect">
            <a:avLst/>
          </a:prstGeom>
          <a:noFill/>
        </p:spPr>
        <p:txBody>
          <a:bodyPr wrap="square" lIns="0" tIns="0" rIns="0" bIns="0" rtlCol="0">
            <a:spAutoFit/>
          </a:bodyPr>
          <a:lstStyle/>
          <a:p>
            <a:r>
              <a:rPr lang="en-US" sz="1351" b="1" dirty="0">
                <a:solidFill>
                  <a:schemeClr val="accent2"/>
                </a:solidFill>
              </a:rPr>
              <a:t>PASS RATES UP</a:t>
            </a:r>
            <a:br>
              <a:rPr lang="en-US" sz="1351" b="1" dirty="0">
                <a:solidFill>
                  <a:schemeClr val="accent2"/>
                </a:solidFill>
              </a:rPr>
            </a:br>
            <a:r>
              <a:rPr lang="en-US" sz="1351" b="1" dirty="0">
                <a:solidFill>
                  <a:schemeClr val="accent2"/>
                </a:solidFill>
              </a:rPr>
              <a:t>7.9 POINTS TO</a:t>
            </a:r>
          </a:p>
          <a:p>
            <a:pPr>
              <a:lnSpc>
                <a:spcPct val="90000"/>
              </a:lnSpc>
            </a:pPr>
            <a:r>
              <a:rPr lang="en-US" sz="5400" b="1" spc="-200" dirty="0">
                <a:solidFill>
                  <a:schemeClr val="accent2"/>
                </a:solidFill>
              </a:rPr>
              <a:t>83.9%</a:t>
            </a:r>
          </a:p>
        </p:txBody>
      </p:sp>
      <p:sp>
        <p:nvSpPr>
          <p:cNvPr id="9" name="TextBox 8">
            <a:extLst>
              <a:ext uri="{FF2B5EF4-FFF2-40B4-BE49-F238E27FC236}">
                <a16:creationId xmlns:a16="http://schemas.microsoft.com/office/drawing/2014/main" id="{FA1E33D0-7A74-7B48-B9BA-D748424B1AD2}"/>
              </a:ext>
            </a:extLst>
          </p:cNvPr>
          <p:cNvSpPr txBox="1"/>
          <p:nvPr/>
        </p:nvSpPr>
        <p:spPr>
          <a:xfrm>
            <a:off x="7662211" y="1736232"/>
            <a:ext cx="2656840" cy="1246752"/>
          </a:xfrm>
          <a:prstGeom prst="rect">
            <a:avLst/>
          </a:prstGeom>
          <a:noFill/>
        </p:spPr>
        <p:txBody>
          <a:bodyPr wrap="square" lIns="0" tIns="0" rIns="0" bIns="0" rtlCol="0">
            <a:spAutoFit/>
          </a:bodyPr>
          <a:lstStyle/>
          <a:p>
            <a:r>
              <a:rPr lang="en-US" sz="5400" b="1" spc="-151" dirty="0">
                <a:solidFill>
                  <a:schemeClr val="accent2"/>
                </a:solidFill>
              </a:rPr>
              <a:t>#56</a:t>
            </a:r>
            <a:br>
              <a:rPr lang="en-US" sz="6600" b="1" spc="-151" dirty="0">
                <a:solidFill>
                  <a:schemeClr val="accent2"/>
                </a:solidFill>
              </a:rPr>
            </a:br>
            <a:r>
              <a:rPr lang="en-US" sz="1351" b="1" dirty="0">
                <a:solidFill>
                  <a:schemeClr val="accent2"/>
                </a:solidFill>
              </a:rPr>
              <a:t>TOP UNIVERSITIES</a:t>
            </a:r>
            <a:br>
              <a:rPr lang="en-US" sz="1351" b="1" dirty="0">
                <a:solidFill>
                  <a:schemeClr val="accent2"/>
                </a:solidFill>
              </a:rPr>
            </a:br>
            <a:r>
              <a:rPr lang="en-US" sz="1351" b="1" dirty="0">
                <a:solidFill>
                  <a:schemeClr val="accent2"/>
                </a:solidFill>
              </a:rPr>
              <a:t>UNDER 50 YEARS OLD</a:t>
            </a:r>
          </a:p>
        </p:txBody>
      </p:sp>
      <p:sp>
        <p:nvSpPr>
          <p:cNvPr id="10" name="TextBox 9">
            <a:extLst>
              <a:ext uri="{FF2B5EF4-FFF2-40B4-BE49-F238E27FC236}">
                <a16:creationId xmlns:a16="http://schemas.microsoft.com/office/drawing/2014/main" id="{9E88E002-2B50-FB4E-B5DC-63ADA91C30B9}"/>
              </a:ext>
            </a:extLst>
          </p:cNvPr>
          <p:cNvSpPr txBox="1"/>
          <p:nvPr/>
        </p:nvSpPr>
        <p:spPr>
          <a:xfrm>
            <a:off x="8887508" y="1908357"/>
            <a:ext cx="1565805" cy="590931"/>
          </a:xfrm>
          <a:prstGeom prst="rect">
            <a:avLst/>
          </a:prstGeom>
          <a:noFill/>
        </p:spPr>
        <p:txBody>
          <a:bodyPr wrap="square" lIns="0" tIns="0" rIns="0" bIns="0" rtlCol="0">
            <a:spAutoFit/>
          </a:bodyPr>
          <a:lstStyle/>
          <a:p>
            <a:pPr>
              <a:lnSpc>
                <a:spcPct val="80000"/>
              </a:lnSpc>
            </a:pPr>
            <a:r>
              <a:rPr lang="en-US" sz="2400" b="1" dirty="0">
                <a:solidFill>
                  <a:schemeClr val="accent2"/>
                </a:solidFill>
              </a:rPr>
              <a:t>IN THE </a:t>
            </a:r>
            <a:br>
              <a:rPr lang="en-US" sz="2400" b="1" dirty="0">
                <a:solidFill>
                  <a:schemeClr val="accent2"/>
                </a:solidFill>
              </a:rPr>
            </a:br>
            <a:r>
              <a:rPr lang="en-US" sz="2400" b="1" dirty="0">
                <a:solidFill>
                  <a:schemeClr val="accent2"/>
                </a:solidFill>
              </a:rPr>
              <a:t>WORLD’S</a:t>
            </a:r>
          </a:p>
        </p:txBody>
      </p:sp>
      <p:sp>
        <p:nvSpPr>
          <p:cNvPr id="11" name="Rectangle 10">
            <a:extLst>
              <a:ext uri="{FF2B5EF4-FFF2-40B4-BE49-F238E27FC236}">
                <a16:creationId xmlns:a16="http://schemas.microsoft.com/office/drawing/2014/main" id="{09E772D6-A810-3E4D-9C2C-65E28F328C15}"/>
              </a:ext>
            </a:extLst>
          </p:cNvPr>
          <p:cNvSpPr/>
          <p:nvPr/>
        </p:nvSpPr>
        <p:spPr>
          <a:xfrm rot="2700000">
            <a:off x="2277212" y="3602769"/>
            <a:ext cx="1410645" cy="14106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8B5DDC3C-7128-E74D-BA89-4E3465167540}"/>
              </a:ext>
            </a:extLst>
          </p:cNvPr>
          <p:cNvSpPr/>
          <p:nvPr/>
        </p:nvSpPr>
        <p:spPr>
          <a:xfrm rot="2700000">
            <a:off x="5688887" y="3602769"/>
            <a:ext cx="1410645" cy="14106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TextBox 12">
            <a:extLst>
              <a:ext uri="{FF2B5EF4-FFF2-40B4-BE49-F238E27FC236}">
                <a16:creationId xmlns:a16="http://schemas.microsoft.com/office/drawing/2014/main" id="{8146C6D0-84DA-5A4A-953F-2DCADC8D0F9F}"/>
              </a:ext>
            </a:extLst>
          </p:cNvPr>
          <p:cNvSpPr txBox="1"/>
          <p:nvPr/>
        </p:nvSpPr>
        <p:spPr>
          <a:xfrm>
            <a:off x="2609022" y="3612616"/>
            <a:ext cx="2227073" cy="1154419"/>
          </a:xfrm>
          <a:prstGeom prst="rect">
            <a:avLst/>
          </a:prstGeom>
          <a:noFill/>
        </p:spPr>
        <p:txBody>
          <a:bodyPr wrap="square" lIns="0" tIns="0" rIns="0" bIns="0" rtlCol="0">
            <a:spAutoFit/>
          </a:bodyPr>
          <a:lstStyle/>
          <a:p>
            <a:r>
              <a:rPr lang="en-US" sz="4800" b="1" spc="-151" dirty="0">
                <a:solidFill>
                  <a:schemeClr val="accent2"/>
                </a:solidFill>
              </a:rPr>
              <a:t>TOP 2% </a:t>
            </a:r>
            <a:br>
              <a:rPr lang="en-US" sz="4400" b="1" spc="-151" dirty="0">
                <a:solidFill>
                  <a:schemeClr val="accent2"/>
                </a:solidFill>
              </a:rPr>
            </a:br>
            <a:r>
              <a:rPr lang="en-US" sz="1351" b="1" dirty="0">
                <a:solidFill>
                  <a:schemeClr val="accent2"/>
                </a:solidFill>
              </a:rPr>
              <a:t>OF UNIVERSITIES</a:t>
            </a:r>
            <a:br>
              <a:rPr lang="en-US" sz="1351" b="1" dirty="0">
                <a:solidFill>
                  <a:schemeClr val="accent2"/>
                </a:solidFill>
              </a:rPr>
            </a:br>
            <a:r>
              <a:rPr lang="en-US" sz="1351" b="1" dirty="0">
                <a:solidFill>
                  <a:schemeClr val="accent2"/>
                </a:solidFill>
              </a:rPr>
              <a:t>GLOBALLY</a:t>
            </a:r>
          </a:p>
        </p:txBody>
      </p:sp>
      <p:sp>
        <p:nvSpPr>
          <p:cNvPr id="14" name="TextBox 13">
            <a:extLst>
              <a:ext uri="{FF2B5EF4-FFF2-40B4-BE49-F238E27FC236}">
                <a16:creationId xmlns:a16="http://schemas.microsoft.com/office/drawing/2014/main" id="{ADC36F5D-3AF9-D143-BC48-1913FD438A99}"/>
              </a:ext>
            </a:extLst>
          </p:cNvPr>
          <p:cNvSpPr txBox="1"/>
          <p:nvPr/>
        </p:nvSpPr>
        <p:spPr>
          <a:xfrm>
            <a:off x="6013771" y="3744270"/>
            <a:ext cx="2135592" cy="1163652"/>
          </a:xfrm>
          <a:prstGeom prst="rect">
            <a:avLst/>
          </a:prstGeom>
          <a:noFill/>
        </p:spPr>
        <p:txBody>
          <a:bodyPr wrap="square" lIns="0" tIns="0" rIns="0" bIns="0" rtlCol="0">
            <a:spAutoFit/>
          </a:bodyPr>
          <a:lstStyle/>
          <a:p>
            <a:r>
              <a:rPr lang="en-US" sz="1351" b="1" dirty="0">
                <a:solidFill>
                  <a:schemeClr val="accent2"/>
                </a:solidFill>
              </a:rPr>
              <a:t>PASS RATES UP</a:t>
            </a:r>
            <a:br>
              <a:rPr lang="en-US" sz="1351" b="1" dirty="0">
                <a:solidFill>
                  <a:schemeClr val="accent2"/>
                </a:solidFill>
              </a:rPr>
            </a:br>
            <a:r>
              <a:rPr lang="en-US" sz="1351" b="1" dirty="0">
                <a:solidFill>
                  <a:schemeClr val="accent2"/>
                </a:solidFill>
              </a:rPr>
              <a:t>7.9 POINTS TO</a:t>
            </a:r>
          </a:p>
          <a:p>
            <a:pPr>
              <a:lnSpc>
                <a:spcPct val="90000"/>
              </a:lnSpc>
            </a:pPr>
            <a:r>
              <a:rPr lang="en-US" sz="5400" b="1" spc="-200" dirty="0">
                <a:solidFill>
                  <a:schemeClr val="accent2"/>
                </a:solidFill>
              </a:rPr>
              <a:t>83.9%</a:t>
            </a:r>
          </a:p>
        </p:txBody>
      </p:sp>
      <p:sp>
        <p:nvSpPr>
          <p:cNvPr id="15" name="Rectangle 14">
            <a:extLst>
              <a:ext uri="{FF2B5EF4-FFF2-40B4-BE49-F238E27FC236}">
                <a16:creationId xmlns:a16="http://schemas.microsoft.com/office/drawing/2014/main" id="{AA0359D4-EF87-0D4F-93A4-E0BBC7552923}"/>
              </a:ext>
            </a:extLst>
          </p:cNvPr>
          <p:cNvSpPr/>
          <p:nvPr/>
        </p:nvSpPr>
        <p:spPr>
          <a:xfrm rot="2700000">
            <a:off x="7303320" y="1820426"/>
            <a:ext cx="1410645" cy="1410645"/>
          </a:xfrm>
          <a:prstGeom prst="rect">
            <a:avLst/>
          </a:prstGeom>
          <a:solidFill>
            <a:schemeClr val="tx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TextBox 2">
            <a:extLst>
              <a:ext uri="{FF2B5EF4-FFF2-40B4-BE49-F238E27FC236}">
                <a16:creationId xmlns:a16="http://schemas.microsoft.com/office/drawing/2014/main" id="{FC146570-E1F4-1C4F-BBA0-C2B3D8B10FA1}"/>
              </a:ext>
            </a:extLst>
          </p:cNvPr>
          <p:cNvSpPr txBox="1"/>
          <p:nvPr/>
        </p:nvSpPr>
        <p:spPr>
          <a:xfrm>
            <a:off x="8808407" y="3679121"/>
            <a:ext cx="2482452" cy="1538883"/>
          </a:xfrm>
          <a:prstGeom prst="rect">
            <a:avLst/>
          </a:prstGeom>
          <a:solidFill>
            <a:schemeClr val="accent1"/>
          </a:solidFill>
        </p:spPr>
        <p:txBody>
          <a:bodyPr wrap="square" rtlCol="0">
            <a:spAutoFit/>
          </a:bodyPr>
          <a:lstStyle/>
          <a:p>
            <a:pPr>
              <a:spcAft>
                <a:spcPts val="600"/>
              </a:spcAft>
            </a:pPr>
            <a:r>
              <a:rPr lang="en-US" sz="1400" b="1" dirty="0"/>
              <a:t>Helpful hint</a:t>
            </a:r>
          </a:p>
          <a:p>
            <a:pPr>
              <a:spcAft>
                <a:spcPts val="600"/>
              </a:spcAft>
            </a:pPr>
            <a:r>
              <a:rPr lang="en-US" sz="1400" dirty="0"/>
              <a:t>Stats quoted on this page are visual examples only.</a:t>
            </a:r>
          </a:p>
          <a:p>
            <a:pPr>
              <a:spcAft>
                <a:spcPts val="600"/>
              </a:spcAft>
            </a:pPr>
            <a:r>
              <a:rPr lang="en-US" sz="1400" dirty="0"/>
              <a:t>Please check latest numbers and include references for your presentation.</a:t>
            </a:r>
            <a:endParaRPr lang="en-AU" sz="1400" dirty="0"/>
          </a:p>
        </p:txBody>
      </p:sp>
      <p:sp>
        <p:nvSpPr>
          <p:cNvPr id="16" name="TextBox 15">
            <a:extLst>
              <a:ext uri="{FF2B5EF4-FFF2-40B4-BE49-F238E27FC236}">
                <a16:creationId xmlns:a16="http://schemas.microsoft.com/office/drawing/2014/main" id="{28640501-2B22-4B46-9615-891921D7DADF}"/>
              </a:ext>
            </a:extLst>
          </p:cNvPr>
          <p:cNvSpPr txBox="1"/>
          <p:nvPr/>
        </p:nvSpPr>
        <p:spPr>
          <a:xfrm>
            <a:off x="2564637" y="5476355"/>
            <a:ext cx="7612912" cy="215444"/>
          </a:xfrm>
          <a:prstGeom prst="rect">
            <a:avLst/>
          </a:prstGeom>
          <a:noFill/>
        </p:spPr>
        <p:txBody>
          <a:bodyPr wrap="square" rtlCol="0">
            <a:spAutoFit/>
          </a:bodyPr>
          <a:lstStyle/>
          <a:p>
            <a:r>
              <a:rPr lang="en-US" sz="800" b="1" dirty="0"/>
              <a:t>Note: I</a:t>
            </a:r>
            <a:r>
              <a:rPr lang="en-US" sz="800" dirty="0"/>
              <a:t>nclude references from which the information came from (E.g. Source: </a:t>
            </a:r>
            <a:r>
              <a:rPr lang="en-US" sz="800" i="1" dirty="0"/>
              <a:t>Times Higher Education, World University Rankings 2022</a:t>
            </a:r>
            <a:r>
              <a:rPr lang="en-US" sz="800" dirty="0"/>
              <a:t>).</a:t>
            </a:r>
          </a:p>
        </p:txBody>
      </p:sp>
      <p:sp>
        <p:nvSpPr>
          <p:cNvPr id="18" name="Title 1">
            <a:extLst>
              <a:ext uri="{FF2B5EF4-FFF2-40B4-BE49-F238E27FC236}">
                <a16:creationId xmlns:a16="http://schemas.microsoft.com/office/drawing/2014/main" id="{39E2A499-E937-42CE-EE30-9370567AB91E}"/>
              </a:ext>
            </a:extLst>
          </p:cNvPr>
          <p:cNvSpPr txBox="1">
            <a:spLocks/>
          </p:cNvSpPr>
          <p:nvPr/>
        </p:nvSpPr>
        <p:spPr>
          <a:xfrm>
            <a:off x="363029" y="364342"/>
            <a:ext cx="8590280" cy="515901"/>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a:t>&lt;Awards / Ranking slide&gt;</a:t>
            </a:r>
            <a:endParaRPr lang="en-US" dirty="0"/>
          </a:p>
        </p:txBody>
      </p:sp>
      <p:sp>
        <p:nvSpPr>
          <p:cNvPr id="19" name="Footer Placeholder 18">
            <a:extLst>
              <a:ext uri="{FF2B5EF4-FFF2-40B4-BE49-F238E27FC236}">
                <a16:creationId xmlns:a16="http://schemas.microsoft.com/office/drawing/2014/main" id="{ACEA7B0A-F37C-6805-1479-5E31E809BCB3}"/>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3480653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D5D3F0-D226-FB48-822F-C51588D28517}"/>
              </a:ext>
            </a:extLst>
          </p:cNvPr>
          <p:cNvSpPr/>
          <p:nvPr/>
        </p:nvSpPr>
        <p:spPr>
          <a:xfrm rot="2700000">
            <a:off x="655183" y="1814982"/>
            <a:ext cx="1410645" cy="14106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Rectangle 5">
            <a:extLst>
              <a:ext uri="{FF2B5EF4-FFF2-40B4-BE49-F238E27FC236}">
                <a16:creationId xmlns:a16="http://schemas.microsoft.com/office/drawing/2014/main" id="{974B68BE-4342-5C43-9107-1DCE34E8C060}"/>
              </a:ext>
            </a:extLst>
          </p:cNvPr>
          <p:cNvSpPr/>
          <p:nvPr/>
        </p:nvSpPr>
        <p:spPr>
          <a:xfrm rot="2700000">
            <a:off x="4133483" y="1814983"/>
            <a:ext cx="1410645" cy="14106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Rectangle 6">
            <a:extLst>
              <a:ext uri="{FF2B5EF4-FFF2-40B4-BE49-F238E27FC236}">
                <a16:creationId xmlns:a16="http://schemas.microsoft.com/office/drawing/2014/main" id="{5E9FCF3A-6687-D944-A902-484F8F258205}"/>
              </a:ext>
            </a:extLst>
          </p:cNvPr>
          <p:cNvSpPr/>
          <p:nvPr/>
        </p:nvSpPr>
        <p:spPr>
          <a:xfrm rot="2700000">
            <a:off x="7308967" y="1814982"/>
            <a:ext cx="1410645" cy="14106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TextBox 7">
            <a:extLst>
              <a:ext uri="{FF2B5EF4-FFF2-40B4-BE49-F238E27FC236}">
                <a16:creationId xmlns:a16="http://schemas.microsoft.com/office/drawing/2014/main" id="{BA9D7F42-99D9-8745-A2B5-F233EECF8B49}"/>
              </a:ext>
            </a:extLst>
          </p:cNvPr>
          <p:cNvSpPr txBox="1"/>
          <p:nvPr/>
        </p:nvSpPr>
        <p:spPr>
          <a:xfrm>
            <a:off x="1030467" y="1824829"/>
            <a:ext cx="2227073" cy="1154419"/>
          </a:xfrm>
          <a:prstGeom prst="rect">
            <a:avLst/>
          </a:prstGeom>
          <a:noFill/>
        </p:spPr>
        <p:txBody>
          <a:bodyPr wrap="square" lIns="0" tIns="0" rIns="0" bIns="0" rtlCol="0">
            <a:spAutoFit/>
          </a:bodyPr>
          <a:lstStyle/>
          <a:p>
            <a:r>
              <a:rPr lang="en-US" sz="4800" b="1" spc="-151" dirty="0"/>
              <a:t>TOP 2% </a:t>
            </a:r>
            <a:br>
              <a:rPr lang="en-US" sz="4400" b="1" spc="-151" dirty="0"/>
            </a:br>
            <a:r>
              <a:rPr lang="en-US" sz="1351" b="1" dirty="0"/>
              <a:t>OF UNIVERSITIES</a:t>
            </a:r>
            <a:br>
              <a:rPr lang="en-US" sz="1351" b="1" dirty="0"/>
            </a:br>
            <a:r>
              <a:rPr lang="en-US" sz="1351" b="1" dirty="0"/>
              <a:t>GLOBALLY</a:t>
            </a:r>
          </a:p>
        </p:txBody>
      </p:sp>
      <p:sp>
        <p:nvSpPr>
          <p:cNvPr id="9" name="TextBox 8">
            <a:extLst>
              <a:ext uri="{FF2B5EF4-FFF2-40B4-BE49-F238E27FC236}">
                <a16:creationId xmlns:a16="http://schemas.microsoft.com/office/drawing/2014/main" id="{BC8A001E-F3A9-AA43-B2AC-A2AE1E42ED10}"/>
              </a:ext>
            </a:extLst>
          </p:cNvPr>
          <p:cNvSpPr txBox="1"/>
          <p:nvPr/>
        </p:nvSpPr>
        <p:spPr>
          <a:xfrm>
            <a:off x="4435216" y="1956482"/>
            <a:ext cx="2135592" cy="1163652"/>
          </a:xfrm>
          <a:prstGeom prst="rect">
            <a:avLst/>
          </a:prstGeom>
          <a:noFill/>
        </p:spPr>
        <p:txBody>
          <a:bodyPr wrap="square" lIns="0" tIns="0" rIns="0" bIns="0" rtlCol="0">
            <a:spAutoFit/>
          </a:bodyPr>
          <a:lstStyle/>
          <a:p>
            <a:r>
              <a:rPr lang="en-US" sz="1351" b="1" dirty="0"/>
              <a:t>PASS RATES UP</a:t>
            </a:r>
            <a:br>
              <a:rPr lang="en-US" sz="1351" b="1" dirty="0"/>
            </a:br>
            <a:r>
              <a:rPr lang="en-US" sz="1351" b="1" dirty="0"/>
              <a:t>7.9 POINTS TO</a:t>
            </a:r>
          </a:p>
          <a:p>
            <a:pPr>
              <a:lnSpc>
                <a:spcPct val="90000"/>
              </a:lnSpc>
            </a:pPr>
            <a:r>
              <a:rPr lang="en-US" sz="5400" b="1" spc="-200" dirty="0"/>
              <a:t>83.9%</a:t>
            </a:r>
          </a:p>
        </p:txBody>
      </p:sp>
      <p:sp>
        <p:nvSpPr>
          <p:cNvPr id="10" name="TextBox 9">
            <a:extLst>
              <a:ext uri="{FF2B5EF4-FFF2-40B4-BE49-F238E27FC236}">
                <a16:creationId xmlns:a16="http://schemas.microsoft.com/office/drawing/2014/main" id="{C48287B5-C0AB-F54D-96EE-199256ED7218}"/>
              </a:ext>
            </a:extLst>
          </p:cNvPr>
          <p:cNvSpPr txBox="1"/>
          <p:nvPr/>
        </p:nvSpPr>
        <p:spPr>
          <a:xfrm>
            <a:off x="7656422" y="1752274"/>
            <a:ext cx="2656840" cy="1246752"/>
          </a:xfrm>
          <a:prstGeom prst="rect">
            <a:avLst/>
          </a:prstGeom>
          <a:noFill/>
        </p:spPr>
        <p:txBody>
          <a:bodyPr wrap="square" lIns="0" tIns="0" rIns="0" bIns="0" rtlCol="0">
            <a:spAutoFit/>
          </a:bodyPr>
          <a:lstStyle/>
          <a:p>
            <a:r>
              <a:rPr lang="en-US" sz="5400" b="1" spc="-151" dirty="0"/>
              <a:t>#56</a:t>
            </a:r>
            <a:br>
              <a:rPr lang="en-US" sz="6600" b="1" spc="-151" dirty="0"/>
            </a:br>
            <a:r>
              <a:rPr lang="en-US" sz="1351" b="1" dirty="0"/>
              <a:t>TOP UNIVERSITIES</a:t>
            </a:r>
            <a:br>
              <a:rPr lang="en-US" sz="1351" b="1" dirty="0"/>
            </a:br>
            <a:r>
              <a:rPr lang="en-US" sz="1351" b="1" dirty="0"/>
              <a:t>UNDER 50 YEARS OLD</a:t>
            </a:r>
          </a:p>
        </p:txBody>
      </p:sp>
      <p:sp>
        <p:nvSpPr>
          <p:cNvPr id="11" name="TextBox 10">
            <a:extLst>
              <a:ext uri="{FF2B5EF4-FFF2-40B4-BE49-F238E27FC236}">
                <a16:creationId xmlns:a16="http://schemas.microsoft.com/office/drawing/2014/main" id="{D1460A7E-F67D-E643-A58D-769EE8B6B11D}"/>
              </a:ext>
            </a:extLst>
          </p:cNvPr>
          <p:cNvSpPr txBox="1"/>
          <p:nvPr/>
        </p:nvSpPr>
        <p:spPr>
          <a:xfrm>
            <a:off x="8881719" y="1924398"/>
            <a:ext cx="1565805" cy="590931"/>
          </a:xfrm>
          <a:prstGeom prst="rect">
            <a:avLst/>
          </a:prstGeom>
          <a:noFill/>
        </p:spPr>
        <p:txBody>
          <a:bodyPr wrap="square" lIns="0" tIns="0" rIns="0" bIns="0" rtlCol="0">
            <a:spAutoFit/>
          </a:bodyPr>
          <a:lstStyle/>
          <a:p>
            <a:pPr>
              <a:lnSpc>
                <a:spcPct val="80000"/>
              </a:lnSpc>
            </a:pPr>
            <a:r>
              <a:rPr lang="en-US" sz="2400" b="1" dirty="0"/>
              <a:t>IN THE </a:t>
            </a:r>
            <a:br>
              <a:rPr lang="en-US" sz="2400" b="1" dirty="0"/>
            </a:br>
            <a:r>
              <a:rPr lang="en-US" sz="2400" b="1" dirty="0"/>
              <a:t>WORLD’S</a:t>
            </a:r>
          </a:p>
        </p:txBody>
      </p:sp>
      <p:sp>
        <p:nvSpPr>
          <p:cNvPr id="12" name="Rectangle 11">
            <a:extLst>
              <a:ext uri="{FF2B5EF4-FFF2-40B4-BE49-F238E27FC236}">
                <a16:creationId xmlns:a16="http://schemas.microsoft.com/office/drawing/2014/main" id="{DE77001B-FB12-8742-8A96-1166292554C3}"/>
              </a:ext>
            </a:extLst>
          </p:cNvPr>
          <p:cNvSpPr/>
          <p:nvPr/>
        </p:nvSpPr>
        <p:spPr>
          <a:xfrm rot="2700000">
            <a:off x="2227951" y="3608211"/>
            <a:ext cx="1410645" cy="14106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Rectangle 12">
            <a:extLst>
              <a:ext uri="{FF2B5EF4-FFF2-40B4-BE49-F238E27FC236}">
                <a16:creationId xmlns:a16="http://schemas.microsoft.com/office/drawing/2014/main" id="{402019C4-65B2-E643-8C4F-7D707D7AC918}"/>
              </a:ext>
            </a:extLst>
          </p:cNvPr>
          <p:cNvSpPr/>
          <p:nvPr/>
        </p:nvSpPr>
        <p:spPr>
          <a:xfrm rot="2700000">
            <a:off x="5685930" y="3608211"/>
            <a:ext cx="1410645" cy="14106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TextBox 13">
            <a:extLst>
              <a:ext uri="{FF2B5EF4-FFF2-40B4-BE49-F238E27FC236}">
                <a16:creationId xmlns:a16="http://schemas.microsoft.com/office/drawing/2014/main" id="{A022E694-11E4-DB45-A9B2-989DAFD842B1}"/>
              </a:ext>
            </a:extLst>
          </p:cNvPr>
          <p:cNvSpPr txBox="1"/>
          <p:nvPr/>
        </p:nvSpPr>
        <p:spPr>
          <a:xfrm>
            <a:off x="2603233" y="3618058"/>
            <a:ext cx="2227073" cy="1154419"/>
          </a:xfrm>
          <a:prstGeom prst="rect">
            <a:avLst/>
          </a:prstGeom>
          <a:noFill/>
        </p:spPr>
        <p:txBody>
          <a:bodyPr wrap="square" lIns="0" tIns="0" rIns="0" bIns="0" rtlCol="0">
            <a:spAutoFit/>
          </a:bodyPr>
          <a:lstStyle/>
          <a:p>
            <a:r>
              <a:rPr lang="en-US" sz="4800" b="1" spc="-151" dirty="0"/>
              <a:t>TOP 2% </a:t>
            </a:r>
            <a:br>
              <a:rPr lang="en-US" sz="4400" b="1" spc="-151" dirty="0"/>
            </a:br>
            <a:r>
              <a:rPr lang="en-US" sz="1351" b="1" dirty="0"/>
              <a:t>OF UNIVERSITIES</a:t>
            </a:r>
            <a:br>
              <a:rPr lang="en-US" sz="1351" b="1" dirty="0"/>
            </a:br>
            <a:r>
              <a:rPr lang="en-US" sz="1351" b="1" dirty="0"/>
              <a:t>GLOBALLY</a:t>
            </a:r>
          </a:p>
        </p:txBody>
      </p:sp>
      <p:sp>
        <p:nvSpPr>
          <p:cNvPr id="15" name="TextBox 14">
            <a:extLst>
              <a:ext uri="{FF2B5EF4-FFF2-40B4-BE49-F238E27FC236}">
                <a16:creationId xmlns:a16="http://schemas.microsoft.com/office/drawing/2014/main" id="{85937BED-55D7-1146-B957-34D09E9BFCEF}"/>
              </a:ext>
            </a:extLst>
          </p:cNvPr>
          <p:cNvSpPr txBox="1"/>
          <p:nvPr/>
        </p:nvSpPr>
        <p:spPr>
          <a:xfrm>
            <a:off x="6007983" y="3749712"/>
            <a:ext cx="2135592" cy="1163652"/>
          </a:xfrm>
          <a:prstGeom prst="rect">
            <a:avLst/>
          </a:prstGeom>
          <a:noFill/>
        </p:spPr>
        <p:txBody>
          <a:bodyPr wrap="square" lIns="0" tIns="0" rIns="0" bIns="0" rtlCol="0">
            <a:spAutoFit/>
          </a:bodyPr>
          <a:lstStyle/>
          <a:p>
            <a:r>
              <a:rPr lang="en-US" sz="1351" b="1" dirty="0"/>
              <a:t>PASS RATES UP</a:t>
            </a:r>
            <a:br>
              <a:rPr lang="en-US" sz="1351" b="1" dirty="0"/>
            </a:br>
            <a:r>
              <a:rPr lang="en-US" sz="1351" b="1" dirty="0"/>
              <a:t>7.9 POINTS TO</a:t>
            </a:r>
          </a:p>
          <a:p>
            <a:pPr>
              <a:lnSpc>
                <a:spcPct val="90000"/>
              </a:lnSpc>
            </a:pPr>
            <a:r>
              <a:rPr lang="en-US" sz="5400" b="1" spc="-200" dirty="0"/>
              <a:t>83.9%</a:t>
            </a:r>
          </a:p>
        </p:txBody>
      </p:sp>
      <p:sp>
        <p:nvSpPr>
          <p:cNvPr id="17" name="TextBox 16">
            <a:extLst>
              <a:ext uri="{FF2B5EF4-FFF2-40B4-BE49-F238E27FC236}">
                <a16:creationId xmlns:a16="http://schemas.microsoft.com/office/drawing/2014/main" id="{D8A939E0-FF84-2F46-A116-3E36E6B57A4E}"/>
              </a:ext>
            </a:extLst>
          </p:cNvPr>
          <p:cNvSpPr txBox="1"/>
          <p:nvPr/>
        </p:nvSpPr>
        <p:spPr>
          <a:xfrm>
            <a:off x="2506008" y="5481797"/>
            <a:ext cx="7612912" cy="215444"/>
          </a:xfrm>
          <a:prstGeom prst="rect">
            <a:avLst/>
          </a:prstGeom>
          <a:noFill/>
        </p:spPr>
        <p:txBody>
          <a:bodyPr wrap="square" rtlCol="0">
            <a:spAutoFit/>
          </a:bodyPr>
          <a:lstStyle/>
          <a:p>
            <a:r>
              <a:rPr lang="en-US" sz="800" b="1" dirty="0"/>
              <a:t>Note: I</a:t>
            </a:r>
            <a:r>
              <a:rPr lang="en-US" sz="800" dirty="0"/>
              <a:t>nclude references from which the information came from (E.g. Source: </a:t>
            </a:r>
            <a:r>
              <a:rPr lang="en-US" sz="800" i="1" dirty="0"/>
              <a:t>Times Higher Education, World University Rankings 2022</a:t>
            </a:r>
            <a:r>
              <a:rPr lang="en-US" sz="800" dirty="0"/>
              <a:t>).</a:t>
            </a:r>
          </a:p>
        </p:txBody>
      </p:sp>
      <p:sp>
        <p:nvSpPr>
          <p:cNvPr id="18" name="TextBox 17">
            <a:extLst>
              <a:ext uri="{FF2B5EF4-FFF2-40B4-BE49-F238E27FC236}">
                <a16:creationId xmlns:a16="http://schemas.microsoft.com/office/drawing/2014/main" id="{230E1098-7879-AE41-B41A-D009A2814610}"/>
              </a:ext>
            </a:extLst>
          </p:cNvPr>
          <p:cNvSpPr txBox="1"/>
          <p:nvPr/>
        </p:nvSpPr>
        <p:spPr>
          <a:xfrm>
            <a:off x="8749778" y="3684563"/>
            <a:ext cx="2482452" cy="1538883"/>
          </a:xfrm>
          <a:prstGeom prst="rect">
            <a:avLst/>
          </a:prstGeom>
          <a:solidFill>
            <a:schemeClr val="bg1"/>
          </a:solidFill>
        </p:spPr>
        <p:txBody>
          <a:bodyPr wrap="square" rtlCol="0">
            <a:spAutoFit/>
          </a:bodyPr>
          <a:lstStyle/>
          <a:p>
            <a:pPr>
              <a:spcAft>
                <a:spcPts val="600"/>
              </a:spcAft>
            </a:pPr>
            <a:r>
              <a:rPr lang="en-US" sz="1400" b="1" dirty="0"/>
              <a:t>Helpful hint</a:t>
            </a:r>
          </a:p>
          <a:p>
            <a:pPr>
              <a:spcAft>
                <a:spcPts val="600"/>
              </a:spcAft>
            </a:pPr>
            <a:r>
              <a:rPr lang="en-US" sz="1400" dirty="0"/>
              <a:t>Stats quoted on this page are visual examples only.</a:t>
            </a:r>
          </a:p>
          <a:p>
            <a:pPr>
              <a:spcAft>
                <a:spcPts val="600"/>
              </a:spcAft>
            </a:pPr>
            <a:r>
              <a:rPr lang="en-US" sz="1400" dirty="0"/>
              <a:t>Please check latest numbers and include references for your presentation.</a:t>
            </a:r>
            <a:endParaRPr lang="en-AU" sz="1400" dirty="0"/>
          </a:p>
        </p:txBody>
      </p:sp>
      <p:sp>
        <p:nvSpPr>
          <p:cNvPr id="16" name="Title 1">
            <a:extLst>
              <a:ext uri="{FF2B5EF4-FFF2-40B4-BE49-F238E27FC236}">
                <a16:creationId xmlns:a16="http://schemas.microsoft.com/office/drawing/2014/main" id="{912B18DA-06BD-FEEA-53D7-CD9E9A3A275D}"/>
              </a:ext>
            </a:extLst>
          </p:cNvPr>
          <p:cNvSpPr txBox="1">
            <a:spLocks/>
          </p:cNvSpPr>
          <p:nvPr/>
        </p:nvSpPr>
        <p:spPr>
          <a:xfrm>
            <a:off x="363029" y="364342"/>
            <a:ext cx="8590280" cy="515901"/>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a:t>&lt;Awards / Ranking slide&gt;</a:t>
            </a:r>
            <a:endParaRPr lang="en-US" dirty="0"/>
          </a:p>
        </p:txBody>
      </p:sp>
      <p:sp>
        <p:nvSpPr>
          <p:cNvPr id="19" name="Footer Placeholder 18">
            <a:extLst>
              <a:ext uri="{FF2B5EF4-FFF2-40B4-BE49-F238E27FC236}">
                <a16:creationId xmlns:a16="http://schemas.microsoft.com/office/drawing/2014/main" id="{5796AB29-C98F-27AC-D0CA-8DB1F9ACF804}"/>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2136919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8475D-92EF-204E-8FAE-A60FA68B7DE5}"/>
              </a:ext>
            </a:extLst>
          </p:cNvPr>
          <p:cNvSpPr>
            <a:spLocks noGrp="1"/>
          </p:cNvSpPr>
          <p:nvPr>
            <p:ph type="title"/>
          </p:nvPr>
        </p:nvSpPr>
        <p:spPr>
          <a:xfrm>
            <a:off x="363029" y="364342"/>
            <a:ext cx="8590280" cy="515901"/>
          </a:xfrm>
        </p:spPr>
        <p:txBody>
          <a:bodyPr/>
          <a:lstStyle/>
          <a:p>
            <a:r>
              <a:rPr lang="en-US" dirty="0"/>
              <a:t>&lt;Awards / Ranking slide&gt;</a:t>
            </a:r>
          </a:p>
        </p:txBody>
      </p:sp>
      <p:sp>
        <p:nvSpPr>
          <p:cNvPr id="5" name="Rectangle 4">
            <a:extLst>
              <a:ext uri="{FF2B5EF4-FFF2-40B4-BE49-F238E27FC236}">
                <a16:creationId xmlns:a16="http://schemas.microsoft.com/office/drawing/2014/main" id="{4E358C35-94E4-C644-8068-AFF732AECCF5}"/>
              </a:ext>
            </a:extLst>
          </p:cNvPr>
          <p:cNvSpPr/>
          <p:nvPr/>
        </p:nvSpPr>
        <p:spPr>
          <a:xfrm rot="2700000">
            <a:off x="655184" y="1825869"/>
            <a:ext cx="1410645" cy="1410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Rectangle 5">
            <a:extLst>
              <a:ext uri="{FF2B5EF4-FFF2-40B4-BE49-F238E27FC236}">
                <a16:creationId xmlns:a16="http://schemas.microsoft.com/office/drawing/2014/main" id="{79BA112F-777E-0645-B462-BC748F81A064}"/>
              </a:ext>
            </a:extLst>
          </p:cNvPr>
          <p:cNvSpPr/>
          <p:nvPr/>
        </p:nvSpPr>
        <p:spPr>
          <a:xfrm rot="2700000">
            <a:off x="4153801" y="1825870"/>
            <a:ext cx="1410645" cy="1410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Rectangle 6">
            <a:extLst>
              <a:ext uri="{FF2B5EF4-FFF2-40B4-BE49-F238E27FC236}">
                <a16:creationId xmlns:a16="http://schemas.microsoft.com/office/drawing/2014/main" id="{7FD12940-6030-A24E-B267-985DAF0A596C}"/>
              </a:ext>
            </a:extLst>
          </p:cNvPr>
          <p:cNvSpPr/>
          <p:nvPr/>
        </p:nvSpPr>
        <p:spPr>
          <a:xfrm rot="2700000">
            <a:off x="7339448" y="1825869"/>
            <a:ext cx="1410645" cy="1410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TextBox 7">
            <a:extLst>
              <a:ext uri="{FF2B5EF4-FFF2-40B4-BE49-F238E27FC236}">
                <a16:creationId xmlns:a16="http://schemas.microsoft.com/office/drawing/2014/main" id="{D3BAB316-BD1F-A04B-B590-642E50ED30D2}"/>
              </a:ext>
            </a:extLst>
          </p:cNvPr>
          <p:cNvSpPr txBox="1"/>
          <p:nvPr/>
        </p:nvSpPr>
        <p:spPr>
          <a:xfrm>
            <a:off x="1030467" y="1835716"/>
            <a:ext cx="2227073" cy="1154419"/>
          </a:xfrm>
          <a:prstGeom prst="rect">
            <a:avLst/>
          </a:prstGeom>
          <a:noFill/>
        </p:spPr>
        <p:txBody>
          <a:bodyPr wrap="square" lIns="0" tIns="0" rIns="0" bIns="0" rtlCol="0">
            <a:spAutoFit/>
          </a:bodyPr>
          <a:lstStyle/>
          <a:p>
            <a:r>
              <a:rPr lang="en-US" sz="4800" b="1" spc="-151" dirty="0"/>
              <a:t>TOP 2% </a:t>
            </a:r>
            <a:br>
              <a:rPr lang="en-US" sz="4400" b="1" spc="-151" dirty="0"/>
            </a:br>
            <a:r>
              <a:rPr lang="en-US" sz="1351" b="1" dirty="0"/>
              <a:t>OF UNIVERSITIES</a:t>
            </a:r>
            <a:br>
              <a:rPr lang="en-US" sz="1351" b="1" dirty="0"/>
            </a:br>
            <a:r>
              <a:rPr lang="en-US" sz="1351" b="1" dirty="0"/>
              <a:t>GLOBALLY</a:t>
            </a:r>
          </a:p>
        </p:txBody>
      </p:sp>
      <p:sp>
        <p:nvSpPr>
          <p:cNvPr id="9" name="TextBox 8">
            <a:extLst>
              <a:ext uri="{FF2B5EF4-FFF2-40B4-BE49-F238E27FC236}">
                <a16:creationId xmlns:a16="http://schemas.microsoft.com/office/drawing/2014/main" id="{72BE2D2E-A531-3843-AFAA-8A0A660EAF3D}"/>
              </a:ext>
            </a:extLst>
          </p:cNvPr>
          <p:cNvSpPr txBox="1"/>
          <p:nvPr/>
        </p:nvSpPr>
        <p:spPr>
          <a:xfrm>
            <a:off x="4435216" y="1967369"/>
            <a:ext cx="2135592" cy="1163652"/>
          </a:xfrm>
          <a:prstGeom prst="rect">
            <a:avLst/>
          </a:prstGeom>
          <a:noFill/>
        </p:spPr>
        <p:txBody>
          <a:bodyPr wrap="square" lIns="0" tIns="0" rIns="0" bIns="0" rtlCol="0">
            <a:spAutoFit/>
          </a:bodyPr>
          <a:lstStyle/>
          <a:p>
            <a:r>
              <a:rPr lang="en-US" sz="1351" b="1" dirty="0"/>
              <a:t>PASS RATES UP</a:t>
            </a:r>
            <a:br>
              <a:rPr lang="en-US" sz="1351" b="1" dirty="0"/>
            </a:br>
            <a:r>
              <a:rPr lang="en-US" sz="1351" b="1" dirty="0"/>
              <a:t>7.9 POINTS TO</a:t>
            </a:r>
          </a:p>
          <a:p>
            <a:pPr>
              <a:lnSpc>
                <a:spcPct val="90000"/>
              </a:lnSpc>
            </a:pPr>
            <a:r>
              <a:rPr lang="en-US" sz="5400" b="1" spc="-200" dirty="0"/>
              <a:t>83.9%</a:t>
            </a:r>
          </a:p>
        </p:txBody>
      </p:sp>
      <p:sp>
        <p:nvSpPr>
          <p:cNvPr id="10" name="TextBox 9">
            <a:extLst>
              <a:ext uri="{FF2B5EF4-FFF2-40B4-BE49-F238E27FC236}">
                <a16:creationId xmlns:a16="http://schemas.microsoft.com/office/drawing/2014/main" id="{920ADDE3-9399-794D-B8A3-5B0DF086E8DB}"/>
              </a:ext>
            </a:extLst>
          </p:cNvPr>
          <p:cNvSpPr txBox="1"/>
          <p:nvPr/>
        </p:nvSpPr>
        <p:spPr>
          <a:xfrm>
            <a:off x="7656422" y="1763161"/>
            <a:ext cx="2656840" cy="1246752"/>
          </a:xfrm>
          <a:prstGeom prst="rect">
            <a:avLst/>
          </a:prstGeom>
          <a:noFill/>
        </p:spPr>
        <p:txBody>
          <a:bodyPr wrap="square" lIns="0" tIns="0" rIns="0" bIns="0" rtlCol="0">
            <a:spAutoFit/>
          </a:bodyPr>
          <a:lstStyle/>
          <a:p>
            <a:r>
              <a:rPr lang="en-US" sz="5400" b="1" spc="-151" dirty="0"/>
              <a:t>#56</a:t>
            </a:r>
            <a:br>
              <a:rPr lang="en-US" sz="6600" b="1" spc="-151" dirty="0"/>
            </a:br>
            <a:r>
              <a:rPr lang="en-US" sz="1351" b="1" dirty="0"/>
              <a:t>TOP UNIVERSITIES</a:t>
            </a:r>
            <a:br>
              <a:rPr lang="en-US" sz="1351" b="1" dirty="0"/>
            </a:br>
            <a:r>
              <a:rPr lang="en-US" sz="1351" b="1" dirty="0"/>
              <a:t>UNDER 50 YEARS OLD</a:t>
            </a:r>
          </a:p>
        </p:txBody>
      </p:sp>
      <p:sp>
        <p:nvSpPr>
          <p:cNvPr id="11" name="TextBox 10">
            <a:extLst>
              <a:ext uri="{FF2B5EF4-FFF2-40B4-BE49-F238E27FC236}">
                <a16:creationId xmlns:a16="http://schemas.microsoft.com/office/drawing/2014/main" id="{0DB08A41-6F75-104C-A74B-E38656131EB1}"/>
              </a:ext>
            </a:extLst>
          </p:cNvPr>
          <p:cNvSpPr txBox="1"/>
          <p:nvPr/>
        </p:nvSpPr>
        <p:spPr>
          <a:xfrm>
            <a:off x="8881720" y="1935285"/>
            <a:ext cx="1565805" cy="590931"/>
          </a:xfrm>
          <a:prstGeom prst="rect">
            <a:avLst/>
          </a:prstGeom>
          <a:noFill/>
        </p:spPr>
        <p:txBody>
          <a:bodyPr wrap="square" lIns="0" tIns="0" rIns="0" bIns="0" rtlCol="0">
            <a:spAutoFit/>
          </a:bodyPr>
          <a:lstStyle/>
          <a:p>
            <a:pPr>
              <a:lnSpc>
                <a:spcPct val="80000"/>
              </a:lnSpc>
            </a:pPr>
            <a:r>
              <a:rPr lang="en-US" sz="2400" b="1" dirty="0"/>
              <a:t>IN THE </a:t>
            </a:r>
            <a:br>
              <a:rPr lang="en-US" sz="2400" b="1" dirty="0"/>
            </a:br>
            <a:r>
              <a:rPr lang="en-US" sz="2400" b="1" dirty="0"/>
              <a:t>WORLD’S</a:t>
            </a:r>
          </a:p>
        </p:txBody>
      </p:sp>
      <p:sp>
        <p:nvSpPr>
          <p:cNvPr id="12" name="Rectangle 11">
            <a:extLst>
              <a:ext uri="{FF2B5EF4-FFF2-40B4-BE49-F238E27FC236}">
                <a16:creationId xmlns:a16="http://schemas.microsoft.com/office/drawing/2014/main" id="{2A005F49-987A-D94E-90EE-59964F4CE672}"/>
              </a:ext>
            </a:extLst>
          </p:cNvPr>
          <p:cNvSpPr/>
          <p:nvPr/>
        </p:nvSpPr>
        <p:spPr>
          <a:xfrm rot="2700000">
            <a:off x="2227949" y="3597326"/>
            <a:ext cx="1410645" cy="1410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Rectangle 12">
            <a:extLst>
              <a:ext uri="{FF2B5EF4-FFF2-40B4-BE49-F238E27FC236}">
                <a16:creationId xmlns:a16="http://schemas.microsoft.com/office/drawing/2014/main" id="{A3B9FEF6-AFA4-274E-9CD2-4250D397DEA6}"/>
              </a:ext>
            </a:extLst>
          </p:cNvPr>
          <p:cNvSpPr/>
          <p:nvPr/>
        </p:nvSpPr>
        <p:spPr>
          <a:xfrm rot="2700000">
            <a:off x="5685929" y="3597326"/>
            <a:ext cx="1410645" cy="1410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TextBox 13">
            <a:extLst>
              <a:ext uri="{FF2B5EF4-FFF2-40B4-BE49-F238E27FC236}">
                <a16:creationId xmlns:a16="http://schemas.microsoft.com/office/drawing/2014/main" id="{0B4F1643-F3A3-774C-9C28-26A7B762984A}"/>
              </a:ext>
            </a:extLst>
          </p:cNvPr>
          <p:cNvSpPr txBox="1"/>
          <p:nvPr/>
        </p:nvSpPr>
        <p:spPr>
          <a:xfrm>
            <a:off x="2603234" y="3607173"/>
            <a:ext cx="2227073" cy="1154419"/>
          </a:xfrm>
          <a:prstGeom prst="rect">
            <a:avLst/>
          </a:prstGeom>
          <a:noFill/>
        </p:spPr>
        <p:txBody>
          <a:bodyPr wrap="square" lIns="0" tIns="0" rIns="0" bIns="0" rtlCol="0">
            <a:spAutoFit/>
          </a:bodyPr>
          <a:lstStyle/>
          <a:p>
            <a:r>
              <a:rPr lang="en-US" sz="4800" b="1" spc="-151" dirty="0"/>
              <a:t>TOP 2% </a:t>
            </a:r>
            <a:br>
              <a:rPr lang="en-US" sz="4400" b="1" spc="-151" dirty="0"/>
            </a:br>
            <a:r>
              <a:rPr lang="en-US" sz="1351" b="1" dirty="0"/>
              <a:t>OF UNIVERSITIES</a:t>
            </a:r>
            <a:br>
              <a:rPr lang="en-US" sz="1351" b="1" dirty="0"/>
            </a:br>
            <a:r>
              <a:rPr lang="en-US" sz="1351" b="1" dirty="0"/>
              <a:t>GLOBALLY</a:t>
            </a:r>
          </a:p>
        </p:txBody>
      </p:sp>
      <p:sp>
        <p:nvSpPr>
          <p:cNvPr id="15" name="TextBox 14">
            <a:extLst>
              <a:ext uri="{FF2B5EF4-FFF2-40B4-BE49-F238E27FC236}">
                <a16:creationId xmlns:a16="http://schemas.microsoft.com/office/drawing/2014/main" id="{6251B075-BD71-964F-AADF-CE5DE838AC9B}"/>
              </a:ext>
            </a:extLst>
          </p:cNvPr>
          <p:cNvSpPr txBox="1"/>
          <p:nvPr/>
        </p:nvSpPr>
        <p:spPr>
          <a:xfrm>
            <a:off x="6007984" y="3738827"/>
            <a:ext cx="2135592" cy="1163652"/>
          </a:xfrm>
          <a:prstGeom prst="rect">
            <a:avLst/>
          </a:prstGeom>
          <a:noFill/>
        </p:spPr>
        <p:txBody>
          <a:bodyPr wrap="square" lIns="0" tIns="0" rIns="0" bIns="0" rtlCol="0">
            <a:spAutoFit/>
          </a:bodyPr>
          <a:lstStyle/>
          <a:p>
            <a:r>
              <a:rPr lang="en-US" sz="1351" b="1" dirty="0"/>
              <a:t>PASS RATES UP</a:t>
            </a:r>
            <a:br>
              <a:rPr lang="en-US" sz="1351" b="1" dirty="0"/>
            </a:br>
            <a:r>
              <a:rPr lang="en-US" sz="1351" b="1" dirty="0"/>
              <a:t>7.9 POINTS TO</a:t>
            </a:r>
          </a:p>
          <a:p>
            <a:pPr>
              <a:lnSpc>
                <a:spcPct val="90000"/>
              </a:lnSpc>
            </a:pPr>
            <a:r>
              <a:rPr lang="en-US" sz="5400" b="1" spc="-200" dirty="0"/>
              <a:t>83.9%</a:t>
            </a:r>
          </a:p>
        </p:txBody>
      </p:sp>
      <p:sp>
        <p:nvSpPr>
          <p:cNvPr id="18" name="TextBox 17">
            <a:extLst>
              <a:ext uri="{FF2B5EF4-FFF2-40B4-BE49-F238E27FC236}">
                <a16:creationId xmlns:a16="http://schemas.microsoft.com/office/drawing/2014/main" id="{8BAF30B6-7B5B-A94F-A7AC-DFF33454477C}"/>
              </a:ext>
            </a:extLst>
          </p:cNvPr>
          <p:cNvSpPr txBox="1"/>
          <p:nvPr/>
        </p:nvSpPr>
        <p:spPr>
          <a:xfrm>
            <a:off x="2506010" y="5470912"/>
            <a:ext cx="7612912" cy="215444"/>
          </a:xfrm>
          <a:prstGeom prst="rect">
            <a:avLst/>
          </a:prstGeom>
          <a:noFill/>
        </p:spPr>
        <p:txBody>
          <a:bodyPr wrap="square" rtlCol="0">
            <a:spAutoFit/>
          </a:bodyPr>
          <a:lstStyle/>
          <a:p>
            <a:r>
              <a:rPr lang="en-US" sz="800" b="1" dirty="0"/>
              <a:t>Note: I</a:t>
            </a:r>
            <a:r>
              <a:rPr lang="en-US" sz="800" dirty="0"/>
              <a:t>nclude references from which the information came from (E.g. Source: </a:t>
            </a:r>
            <a:r>
              <a:rPr lang="en-US" sz="800" i="1" dirty="0"/>
              <a:t>Times Higher Education, World University Rankings 2022</a:t>
            </a:r>
            <a:r>
              <a:rPr lang="en-US" sz="800" dirty="0"/>
              <a:t>).</a:t>
            </a:r>
          </a:p>
        </p:txBody>
      </p:sp>
      <p:sp>
        <p:nvSpPr>
          <p:cNvPr id="17" name="TextBox 16">
            <a:extLst>
              <a:ext uri="{FF2B5EF4-FFF2-40B4-BE49-F238E27FC236}">
                <a16:creationId xmlns:a16="http://schemas.microsoft.com/office/drawing/2014/main" id="{4BD9423B-B5F7-F043-B239-4F6AC7665726}"/>
              </a:ext>
            </a:extLst>
          </p:cNvPr>
          <p:cNvSpPr txBox="1"/>
          <p:nvPr/>
        </p:nvSpPr>
        <p:spPr>
          <a:xfrm>
            <a:off x="8749780" y="3673678"/>
            <a:ext cx="2482452" cy="1538883"/>
          </a:xfrm>
          <a:prstGeom prst="rect">
            <a:avLst/>
          </a:prstGeom>
          <a:solidFill>
            <a:schemeClr val="accent1"/>
          </a:solidFill>
        </p:spPr>
        <p:txBody>
          <a:bodyPr wrap="square" rtlCol="0">
            <a:spAutoFit/>
          </a:bodyPr>
          <a:lstStyle/>
          <a:p>
            <a:pPr>
              <a:spcAft>
                <a:spcPts val="600"/>
              </a:spcAft>
            </a:pPr>
            <a:r>
              <a:rPr lang="en-US" sz="1400" b="1" dirty="0"/>
              <a:t>Helpful hint</a:t>
            </a:r>
          </a:p>
          <a:p>
            <a:pPr>
              <a:spcAft>
                <a:spcPts val="600"/>
              </a:spcAft>
            </a:pPr>
            <a:r>
              <a:rPr lang="en-US" sz="1400" dirty="0"/>
              <a:t>Stats quoted on this page are visual examples only.</a:t>
            </a:r>
          </a:p>
          <a:p>
            <a:pPr>
              <a:spcAft>
                <a:spcPts val="600"/>
              </a:spcAft>
            </a:pPr>
            <a:r>
              <a:rPr lang="en-US" sz="1400" dirty="0"/>
              <a:t>Please check latest numbers and include references for your presentation.</a:t>
            </a:r>
            <a:endParaRPr lang="en-AU" sz="1400" dirty="0"/>
          </a:p>
        </p:txBody>
      </p:sp>
      <p:sp>
        <p:nvSpPr>
          <p:cNvPr id="19" name="Footer Placeholder 18">
            <a:extLst>
              <a:ext uri="{FF2B5EF4-FFF2-40B4-BE49-F238E27FC236}">
                <a16:creationId xmlns:a16="http://schemas.microsoft.com/office/drawing/2014/main" id="{3740CF9B-9569-429F-5A3C-01E1DF727E7A}"/>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98365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27061F6-2C84-00AA-71AC-85940C7B1468}"/>
              </a:ext>
            </a:extLst>
          </p:cNvPr>
          <p:cNvCxnSpPr>
            <a:cxnSpLocks/>
          </p:cNvCxnSpPr>
          <p:nvPr/>
        </p:nvCxnSpPr>
        <p:spPr>
          <a:xfrm>
            <a:off x="602238" y="2617304"/>
            <a:ext cx="8852452" cy="0"/>
          </a:xfrm>
          <a:prstGeom prst="line">
            <a:avLst/>
          </a:prstGeom>
          <a:ln w="73025" cap="sq">
            <a:solidFill>
              <a:schemeClr val="bg1">
                <a:lumMod val="50000"/>
              </a:schemeClr>
            </a:solidFill>
            <a:tailEnd type="arrow" w="lg"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04F21D-9671-9E98-B158-20544E9A030F}"/>
              </a:ext>
            </a:extLst>
          </p:cNvPr>
          <p:cNvSpPr txBox="1"/>
          <p:nvPr/>
        </p:nvSpPr>
        <p:spPr>
          <a:xfrm>
            <a:off x="8647292" y="2931912"/>
            <a:ext cx="1799232" cy="2776098"/>
          </a:xfrm>
          <a:prstGeom prst="rect">
            <a:avLst/>
          </a:prstGeom>
          <a:solidFill>
            <a:schemeClr val="accent1"/>
          </a:solidFill>
        </p:spPr>
        <p:txBody>
          <a:bodyPr wrap="square" lIns="108000" tIns="360000" rIns="72000" bIns="0" rtlCol="0">
            <a:noAutofit/>
          </a:bodyPr>
          <a:lstStyle/>
          <a:p>
            <a:pPr>
              <a:spcAft>
                <a:spcPts val="600"/>
              </a:spcAft>
            </a:pPr>
            <a:r>
              <a:rPr lang="en-AU" sz="1400" b="1" dirty="0"/>
              <a:t>&lt;Subheading&gt;</a:t>
            </a:r>
          </a:p>
          <a:p>
            <a:pPr>
              <a:spcAft>
                <a:spcPts val="600"/>
              </a:spcAft>
            </a:pPr>
            <a:r>
              <a:rPr lang="en-AU" sz="1100" dirty="0"/>
              <a:t>&lt;Paragraph content&gt;</a:t>
            </a:r>
          </a:p>
        </p:txBody>
      </p:sp>
      <p:sp>
        <p:nvSpPr>
          <p:cNvPr id="11" name="TextBox 10">
            <a:extLst>
              <a:ext uri="{FF2B5EF4-FFF2-40B4-BE49-F238E27FC236}">
                <a16:creationId xmlns:a16="http://schemas.microsoft.com/office/drawing/2014/main" id="{F0664EAC-3B50-8C75-92F6-D756113E6B6E}"/>
              </a:ext>
            </a:extLst>
          </p:cNvPr>
          <p:cNvSpPr txBox="1"/>
          <p:nvPr/>
        </p:nvSpPr>
        <p:spPr>
          <a:xfrm>
            <a:off x="6559089" y="2925398"/>
            <a:ext cx="1799232" cy="2776098"/>
          </a:xfrm>
          <a:prstGeom prst="rect">
            <a:avLst/>
          </a:prstGeom>
          <a:solidFill>
            <a:schemeClr val="accent1"/>
          </a:solidFill>
        </p:spPr>
        <p:txBody>
          <a:bodyPr wrap="square" lIns="108000" tIns="360000" rIns="72000" bIns="0" rtlCol="0">
            <a:noAutofit/>
          </a:bodyPr>
          <a:lstStyle/>
          <a:p>
            <a:pPr>
              <a:spcAft>
                <a:spcPts val="600"/>
              </a:spcAft>
            </a:pPr>
            <a:r>
              <a:rPr lang="en-AU" sz="1400" b="1" dirty="0"/>
              <a:t>&lt;Subheading&gt;</a:t>
            </a:r>
          </a:p>
          <a:p>
            <a:r>
              <a:rPr lang="en-AU" sz="1100" dirty="0"/>
              <a:t>&lt;Paragraph content&gt;</a:t>
            </a:r>
          </a:p>
        </p:txBody>
      </p:sp>
      <p:sp>
        <p:nvSpPr>
          <p:cNvPr id="12" name="TextBox 11">
            <a:extLst>
              <a:ext uri="{FF2B5EF4-FFF2-40B4-BE49-F238E27FC236}">
                <a16:creationId xmlns:a16="http://schemas.microsoft.com/office/drawing/2014/main" id="{4216EA09-2AF3-DADA-6280-8495DFFC74ED}"/>
              </a:ext>
            </a:extLst>
          </p:cNvPr>
          <p:cNvSpPr txBox="1"/>
          <p:nvPr/>
        </p:nvSpPr>
        <p:spPr>
          <a:xfrm>
            <a:off x="376456" y="2925398"/>
            <a:ext cx="1799232" cy="2776098"/>
          </a:xfrm>
          <a:prstGeom prst="rect">
            <a:avLst/>
          </a:prstGeom>
          <a:solidFill>
            <a:schemeClr val="accent1"/>
          </a:solidFill>
        </p:spPr>
        <p:txBody>
          <a:bodyPr wrap="square" lIns="108000" tIns="360000" rIns="0" bIns="0" rtlCol="0">
            <a:noAutofit/>
          </a:bodyPr>
          <a:lstStyle/>
          <a:p>
            <a:pPr>
              <a:spcAft>
                <a:spcPts val="600"/>
              </a:spcAft>
            </a:pPr>
            <a:r>
              <a:rPr lang="en-AU" sz="1400" b="1" dirty="0"/>
              <a:t>&lt;Subheading&gt;</a:t>
            </a:r>
            <a:endParaRPr lang="en-AU" sz="1400" dirty="0"/>
          </a:p>
          <a:p>
            <a:r>
              <a:rPr lang="en-AU" sz="1100" dirty="0"/>
              <a:t>&lt;Paragraph content&gt;</a:t>
            </a:r>
          </a:p>
          <a:p>
            <a:endParaRPr lang="en-US" sz="1400" dirty="0"/>
          </a:p>
        </p:txBody>
      </p:sp>
      <p:sp>
        <p:nvSpPr>
          <p:cNvPr id="13" name="TextBox 12">
            <a:extLst>
              <a:ext uri="{FF2B5EF4-FFF2-40B4-BE49-F238E27FC236}">
                <a16:creationId xmlns:a16="http://schemas.microsoft.com/office/drawing/2014/main" id="{FAA6FF97-4A1D-5EEB-FF9C-121F85832C80}"/>
              </a:ext>
            </a:extLst>
          </p:cNvPr>
          <p:cNvSpPr txBox="1"/>
          <p:nvPr/>
        </p:nvSpPr>
        <p:spPr>
          <a:xfrm>
            <a:off x="2430543" y="2925398"/>
            <a:ext cx="1799232" cy="2776098"/>
          </a:xfrm>
          <a:prstGeom prst="rect">
            <a:avLst/>
          </a:prstGeom>
          <a:solidFill>
            <a:schemeClr val="accent1"/>
          </a:solidFill>
        </p:spPr>
        <p:txBody>
          <a:bodyPr wrap="square" lIns="108000" tIns="360000" rIns="0" bIns="0" rtlCol="0">
            <a:noAutofit/>
          </a:bodyPr>
          <a:lstStyle/>
          <a:p>
            <a:pPr>
              <a:spcAft>
                <a:spcPts val="600"/>
              </a:spcAft>
            </a:pPr>
            <a:r>
              <a:rPr lang="en-AU" sz="1400" b="1" dirty="0"/>
              <a:t>&lt;Subheading&gt;</a:t>
            </a:r>
            <a:endParaRPr lang="en-AU" sz="1400" dirty="0"/>
          </a:p>
          <a:p>
            <a:r>
              <a:rPr lang="en-AU" sz="1100" dirty="0"/>
              <a:t>&lt;Paragraph content&gt;</a:t>
            </a:r>
          </a:p>
        </p:txBody>
      </p:sp>
      <p:sp>
        <p:nvSpPr>
          <p:cNvPr id="14" name="TextBox 13">
            <a:extLst>
              <a:ext uri="{FF2B5EF4-FFF2-40B4-BE49-F238E27FC236}">
                <a16:creationId xmlns:a16="http://schemas.microsoft.com/office/drawing/2014/main" id="{02CC5671-63EE-DA3E-195D-0A584F9DB905}"/>
              </a:ext>
            </a:extLst>
          </p:cNvPr>
          <p:cNvSpPr txBox="1"/>
          <p:nvPr/>
        </p:nvSpPr>
        <p:spPr>
          <a:xfrm>
            <a:off x="4484630" y="2925398"/>
            <a:ext cx="1799232" cy="2776098"/>
          </a:xfrm>
          <a:prstGeom prst="rect">
            <a:avLst/>
          </a:prstGeom>
          <a:solidFill>
            <a:schemeClr val="accent1"/>
          </a:solidFill>
        </p:spPr>
        <p:txBody>
          <a:bodyPr wrap="square" lIns="108000" tIns="360000" rIns="72000" bIns="0" rtlCol="0">
            <a:noAutofit/>
          </a:bodyPr>
          <a:lstStyle/>
          <a:p>
            <a:pPr>
              <a:spcAft>
                <a:spcPts val="600"/>
              </a:spcAft>
            </a:pPr>
            <a:r>
              <a:rPr lang="en-AU" sz="1400" b="1" dirty="0"/>
              <a:t>&lt;Subheading&gt;</a:t>
            </a:r>
          </a:p>
          <a:p>
            <a:r>
              <a:rPr lang="en-AU" sz="1100" dirty="0"/>
              <a:t>&lt;Paragraph content&gt;</a:t>
            </a:r>
          </a:p>
        </p:txBody>
      </p:sp>
      <p:sp>
        <p:nvSpPr>
          <p:cNvPr id="15" name="Rectangle 14">
            <a:extLst>
              <a:ext uri="{FF2B5EF4-FFF2-40B4-BE49-F238E27FC236}">
                <a16:creationId xmlns:a16="http://schemas.microsoft.com/office/drawing/2014/main" id="{CF58A827-513F-605B-88A2-AE2FA4EFFD56}"/>
              </a:ext>
            </a:extLst>
          </p:cNvPr>
          <p:cNvSpPr/>
          <p:nvPr/>
        </p:nvSpPr>
        <p:spPr>
          <a:xfrm>
            <a:off x="0" y="-1"/>
            <a:ext cx="12192000" cy="23058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21BC7FC8-8ADC-6F8A-D56E-195330FA5BF5}"/>
              </a:ext>
            </a:extLst>
          </p:cNvPr>
          <p:cNvSpPr>
            <a:spLocks noGrp="1"/>
          </p:cNvSpPr>
          <p:nvPr>
            <p:ph type="body" sz="half" idx="2"/>
          </p:nvPr>
        </p:nvSpPr>
        <p:spPr>
          <a:xfrm>
            <a:off x="363029" y="1108722"/>
            <a:ext cx="10880331" cy="858927"/>
          </a:xfrm>
        </p:spPr>
        <p:txBody>
          <a:bodyPr>
            <a:normAutofit/>
          </a:bodyPr>
          <a:lstStyle/>
          <a:p>
            <a:pPr>
              <a:spcBef>
                <a:spcPts val="0"/>
              </a:spcBef>
            </a:pPr>
            <a:r>
              <a:rPr lang="en-AU" sz="1200" dirty="0"/>
              <a:t>&lt;Introduction paragraph&gt;</a:t>
            </a:r>
          </a:p>
        </p:txBody>
      </p:sp>
      <p:sp>
        <p:nvSpPr>
          <p:cNvPr id="18" name="Diamond 17">
            <a:extLst>
              <a:ext uri="{FF2B5EF4-FFF2-40B4-BE49-F238E27FC236}">
                <a16:creationId xmlns:a16="http://schemas.microsoft.com/office/drawing/2014/main" id="{345BA8AC-FFA2-56E5-B6F6-65CF82E4891B}"/>
              </a:ext>
            </a:extLst>
          </p:cNvPr>
          <p:cNvSpPr/>
          <p:nvPr/>
        </p:nvSpPr>
        <p:spPr>
          <a:xfrm>
            <a:off x="376456" y="2089694"/>
            <a:ext cx="1040791" cy="1040791"/>
          </a:xfrm>
          <a:prstGeom prst="diamond">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E5A376BC-40E1-A7FC-A5F1-B728A142309A}"/>
              </a:ext>
            </a:extLst>
          </p:cNvPr>
          <p:cNvSpPr/>
          <p:nvPr/>
        </p:nvSpPr>
        <p:spPr>
          <a:xfrm>
            <a:off x="2437169" y="2095105"/>
            <a:ext cx="1040791" cy="1040791"/>
          </a:xfrm>
          <a:prstGeom prst="diamond">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a:extLst>
              <a:ext uri="{FF2B5EF4-FFF2-40B4-BE49-F238E27FC236}">
                <a16:creationId xmlns:a16="http://schemas.microsoft.com/office/drawing/2014/main" id="{C45B2D71-6113-5C9C-4BC0-0A6572530BC5}"/>
              </a:ext>
            </a:extLst>
          </p:cNvPr>
          <p:cNvSpPr/>
          <p:nvPr/>
        </p:nvSpPr>
        <p:spPr>
          <a:xfrm>
            <a:off x="4497882" y="2095105"/>
            <a:ext cx="1040791" cy="1040791"/>
          </a:xfrm>
          <a:prstGeom prst="diamond">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a:extLst>
              <a:ext uri="{FF2B5EF4-FFF2-40B4-BE49-F238E27FC236}">
                <a16:creationId xmlns:a16="http://schemas.microsoft.com/office/drawing/2014/main" id="{A49C1651-C068-E6E6-DB84-6C48AB72D2B2}"/>
              </a:ext>
            </a:extLst>
          </p:cNvPr>
          <p:cNvSpPr/>
          <p:nvPr/>
        </p:nvSpPr>
        <p:spPr>
          <a:xfrm>
            <a:off x="6565716" y="2095105"/>
            <a:ext cx="1040791" cy="1040791"/>
          </a:xfrm>
          <a:prstGeom prst="diamond">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a:extLst>
              <a:ext uri="{FF2B5EF4-FFF2-40B4-BE49-F238E27FC236}">
                <a16:creationId xmlns:a16="http://schemas.microsoft.com/office/drawing/2014/main" id="{29880DA0-3B4C-3B32-0702-DD65A988B6E6}"/>
              </a:ext>
            </a:extLst>
          </p:cNvPr>
          <p:cNvSpPr/>
          <p:nvPr/>
        </p:nvSpPr>
        <p:spPr>
          <a:xfrm>
            <a:off x="8653921" y="2096208"/>
            <a:ext cx="1040791" cy="1040791"/>
          </a:xfrm>
          <a:prstGeom prst="diamond">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B46004F-D8F6-8DAD-5B1C-FC6D0C0F8517}"/>
              </a:ext>
            </a:extLst>
          </p:cNvPr>
          <p:cNvSpPr txBox="1"/>
          <p:nvPr/>
        </p:nvSpPr>
        <p:spPr>
          <a:xfrm>
            <a:off x="369830" y="2249520"/>
            <a:ext cx="1034165" cy="707886"/>
          </a:xfrm>
          <a:prstGeom prst="rect">
            <a:avLst/>
          </a:prstGeom>
          <a:noFill/>
        </p:spPr>
        <p:txBody>
          <a:bodyPr wrap="square" rtlCol="0">
            <a:spAutoFit/>
          </a:bodyPr>
          <a:lstStyle/>
          <a:p>
            <a:pPr algn="ctr"/>
            <a:r>
              <a:rPr lang="en-US" sz="4000" b="1" dirty="0">
                <a:solidFill>
                  <a:schemeClr val="accent1"/>
                </a:solidFill>
              </a:rPr>
              <a:t>1</a:t>
            </a:r>
          </a:p>
        </p:txBody>
      </p:sp>
      <p:sp>
        <p:nvSpPr>
          <p:cNvPr id="24" name="TextBox 23">
            <a:extLst>
              <a:ext uri="{FF2B5EF4-FFF2-40B4-BE49-F238E27FC236}">
                <a16:creationId xmlns:a16="http://schemas.microsoft.com/office/drawing/2014/main" id="{942E35C5-65CA-198C-BEBE-7B08F1ACE66C}"/>
              </a:ext>
            </a:extLst>
          </p:cNvPr>
          <p:cNvSpPr txBox="1"/>
          <p:nvPr/>
        </p:nvSpPr>
        <p:spPr>
          <a:xfrm>
            <a:off x="2437169" y="2254931"/>
            <a:ext cx="1034165" cy="707886"/>
          </a:xfrm>
          <a:prstGeom prst="rect">
            <a:avLst/>
          </a:prstGeom>
          <a:noFill/>
        </p:spPr>
        <p:txBody>
          <a:bodyPr wrap="square" rtlCol="0">
            <a:spAutoFit/>
          </a:bodyPr>
          <a:lstStyle/>
          <a:p>
            <a:pPr algn="ctr"/>
            <a:r>
              <a:rPr lang="en-US" sz="4000" b="1" dirty="0">
                <a:solidFill>
                  <a:schemeClr val="accent1"/>
                </a:solidFill>
              </a:rPr>
              <a:t>2</a:t>
            </a:r>
          </a:p>
        </p:txBody>
      </p:sp>
      <p:sp>
        <p:nvSpPr>
          <p:cNvPr id="25" name="TextBox 24">
            <a:extLst>
              <a:ext uri="{FF2B5EF4-FFF2-40B4-BE49-F238E27FC236}">
                <a16:creationId xmlns:a16="http://schemas.microsoft.com/office/drawing/2014/main" id="{86333C8A-B292-D12F-D665-BDB6456F378A}"/>
              </a:ext>
            </a:extLst>
          </p:cNvPr>
          <p:cNvSpPr txBox="1"/>
          <p:nvPr/>
        </p:nvSpPr>
        <p:spPr>
          <a:xfrm>
            <a:off x="4504508" y="2254931"/>
            <a:ext cx="1034165" cy="707886"/>
          </a:xfrm>
          <a:prstGeom prst="rect">
            <a:avLst/>
          </a:prstGeom>
          <a:noFill/>
        </p:spPr>
        <p:txBody>
          <a:bodyPr wrap="square" rtlCol="0">
            <a:spAutoFit/>
          </a:bodyPr>
          <a:lstStyle/>
          <a:p>
            <a:pPr algn="ctr"/>
            <a:r>
              <a:rPr lang="en-US" sz="4000" b="1" dirty="0">
                <a:solidFill>
                  <a:schemeClr val="accent1"/>
                </a:solidFill>
              </a:rPr>
              <a:t>3</a:t>
            </a:r>
          </a:p>
        </p:txBody>
      </p:sp>
      <p:sp>
        <p:nvSpPr>
          <p:cNvPr id="26" name="TextBox 25">
            <a:extLst>
              <a:ext uri="{FF2B5EF4-FFF2-40B4-BE49-F238E27FC236}">
                <a16:creationId xmlns:a16="http://schemas.microsoft.com/office/drawing/2014/main" id="{24A35597-9268-C8DD-0050-04293A80E580}"/>
              </a:ext>
            </a:extLst>
          </p:cNvPr>
          <p:cNvSpPr txBox="1"/>
          <p:nvPr/>
        </p:nvSpPr>
        <p:spPr>
          <a:xfrm>
            <a:off x="6538717" y="2254931"/>
            <a:ext cx="1034165" cy="707886"/>
          </a:xfrm>
          <a:prstGeom prst="rect">
            <a:avLst/>
          </a:prstGeom>
          <a:noFill/>
        </p:spPr>
        <p:txBody>
          <a:bodyPr wrap="square" rtlCol="0">
            <a:spAutoFit/>
          </a:bodyPr>
          <a:lstStyle/>
          <a:p>
            <a:pPr algn="ctr"/>
            <a:r>
              <a:rPr lang="en-US" sz="4000" b="1" dirty="0">
                <a:solidFill>
                  <a:schemeClr val="accent1"/>
                </a:solidFill>
              </a:rPr>
              <a:t>4</a:t>
            </a:r>
          </a:p>
        </p:txBody>
      </p:sp>
      <p:sp>
        <p:nvSpPr>
          <p:cNvPr id="27" name="TextBox 26">
            <a:extLst>
              <a:ext uri="{FF2B5EF4-FFF2-40B4-BE49-F238E27FC236}">
                <a16:creationId xmlns:a16="http://schemas.microsoft.com/office/drawing/2014/main" id="{27440348-858C-A0DE-B8BE-73B2395113AF}"/>
              </a:ext>
            </a:extLst>
          </p:cNvPr>
          <p:cNvSpPr txBox="1"/>
          <p:nvPr/>
        </p:nvSpPr>
        <p:spPr>
          <a:xfrm>
            <a:off x="8633548" y="2256034"/>
            <a:ext cx="1034165" cy="707886"/>
          </a:xfrm>
          <a:prstGeom prst="rect">
            <a:avLst/>
          </a:prstGeom>
          <a:noFill/>
        </p:spPr>
        <p:txBody>
          <a:bodyPr wrap="square" rtlCol="0">
            <a:spAutoFit/>
          </a:bodyPr>
          <a:lstStyle/>
          <a:p>
            <a:pPr algn="ctr"/>
            <a:r>
              <a:rPr lang="en-US" sz="4000" b="1" dirty="0">
                <a:solidFill>
                  <a:schemeClr val="accent1"/>
                </a:solidFill>
              </a:rPr>
              <a:t>5</a:t>
            </a:r>
          </a:p>
        </p:txBody>
      </p:sp>
      <p:sp>
        <p:nvSpPr>
          <p:cNvPr id="3" name="Title 2">
            <a:extLst>
              <a:ext uri="{FF2B5EF4-FFF2-40B4-BE49-F238E27FC236}">
                <a16:creationId xmlns:a16="http://schemas.microsoft.com/office/drawing/2014/main" id="{78594059-2C2C-58B4-DB05-0ED98EF74167}"/>
              </a:ext>
            </a:extLst>
          </p:cNvPr>
          <p:cNvSpPr txBox="1">
            <a:spLocks/>
          </p:cNvSpPr>
          <p:nvPr/>
        </p:nvSpPr>
        <p:spPr>
          <a:xfrm>
            <a:off x="363029" y="364342"/>
            <a:ext cx="10530840" cy="443198"/>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dirty="0"/>
              <a:t>&lt;Process Diagram: Headline in Arial bold 32pt&gt;</a:t>
            </a:r>
          </a:p>
        </p:txBody>
      </p:sp>
      <p:sp>
        <p:nvSpPr>
          <p:cNvPr id="6" name="Footer Placeholder 5">
            <a:extLst>
              <a:ext uri="{FF2B5EF4-FFF2-40B4-BE49-F238E27FC236}">
                <a16:creationId xmlns:a16="http://schemas.microsoft.com/office/drawing/2014/main" id="{9CC67E1F-1361-244C-B261-CCAFF2195A38}"/>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3772254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693EEC-D0E2-4120-9AE1-9ECDD9F767C1}"/>
              </a:ext>
            </a:extLst>
          </p:cNvPr>
          <p:cNvSpPr txBox="1"/>
          <p:nvPr/>
        </p:nvSpPr>
        <p:spPr>
          <a:xfrm>
            <a:off x="7328700" y="2925398"/>
            <a:ext cx="2973865" cy="2375022"/>
          </a:xfrm>
          <a:prstGeom prst="rect">
            <a:avLst/>
          </a:prstGeom>
          <a:solidFill>
            <a:schemeClr val="accent1"/>
          </a:solidFill>
        </p:spPr>
        <p:txBody>
          <a:bodyPr wrap="square" lIns="108000" tIns="360000" rIns="0" bIns="0" rtlCol="0">
            <a:noAutofit/>
          </a:bodyPr>
          <a:lstStyle/>
          <a:p>
            <a:pPr>
              <a:spcAft>
                <a:spcPts val="600"/>
              </a:spcAft>
            </a:pPr>
            <a:r>
              <a:rPr lang="en-AU" sz="1400" b="1" dirty="0"/>
              <a:t>&lt;Subheading&gt;</a:t>
            </a:r>
            <a:endParaRPr lang="en-AU" sz="1400" dirty="0"/>
          </a:p>
          <a:p>
            <a:pPr marL="171450" indent="-171450">
              <a:spcAft>
                <a:spcPts val="300"/>
              </a:spcAft>
              <a:buClr>
                <a:schemeClr val="bg1"/>
              </a:buClr>
              <a:buSzPct val="60000"/>
              <a:buFont typeface=".Lucida Grande UI Regular"/>
              <a:buChar char="◆"/>
            </a:pPr>
            <a:r>
              <a:rPr lang="en-AU" sz="1100" dirty="0"/>
              <a:t>&lt;Bullet point content&gt;</a:t>
            </a:r>
          </a:p>
          <a:p>
            <a:pPr marL="171450" indent="-171450">
              <a:spcAft>
                <a:spcPts val="300"/>
              </a:spcAft>
              <a:buClr>
                <a:schemeClr val="bg1"/>
              </a:buClr>
              <a:buSzPct val="60000"/>
              <a:buFont typeface=".Lucida Grande UI Regular"/>
              <a:buChar char="◆"/>
            </a:pPr>
            <a:r>
              <a:rPr lang="en-US" sz="1100" dirty="0"/>
              <a:t>&lt;Bullet point content&gt;</a:t>
            </a:r>
          </a:p>
          <a:p>
            <a:pPr>
              <a:spcAft>
                <a:spcPts val="600"/>
              </a:spcAft>
            </a:pPr>
            <a:endParaRPr lang="en-AU" sz="1100" dirty="0"/>
          </a:p>
        </p:txBody>
      </p:sp>
      <p:sp>
        <p:nvSpPr>
          <p:cNvPr id="8" name="TextBox 7">
            <a:extLst>
              <a:ext uri="{FF2B5EF4-FFF2-40B4-BE49-F238E27FC236}">
                <a16:creationId xmlns:a16="http://schemas.microsoft.com/office/drawing/2014/main" id="{21A949C0-C475-B378-6677-53EED7B241F0}"/>
              </a:ext>
            </a:extLst>
          </p:cNvPr>
          <p:cNvSpPr txBox="1"/>
          <p:nvPr/>
        </p:nvSpPr>
        <p:spPr>
          <a:xfrm>
            <a:off x="3827874" y="2925398"/>
            <a:ext cx="2973865" cy="2375022"/>
          </a:xfrm>
          <a:prstGeom prst="rect">
            <a:avLst/>
          </a:prstGeom>
          <a:solidFill>
            <a:schemeClr val="accent1"/>
          </a:solidFill>
        </p:spPr>
        <p:txBody>
          <a:bodyPr wrap="square" lIns="108000" tIns="360000" rIns="0" bIns="0" rtlCol="0">
            <a:noAutofit/>
          </a:bodyPr>
          <a:lstStyle/>
          <a:p>
            <a:pPr>
              <a:spcAft>
                <a:spcPts val="600"/>
              </a:spcAft>
            </a:pPr>
            <a:r>
              <a:rPr lang="en-AU" sz="1400" b="1" dirty="0"/>
              <a:t>&lt;Subheading&gt;</a:t>
            </a:r>
            <a:endParaRPr lang="en-AU" sz="1400" dirty="0"/>
          </a:p>
          <a:p>
            <a:pPr marL="171450" indent="-171450">
              <a:spcAft>
                <a:spcPts val="300"/>
              </a:spcAft>
              <a:buClr>
                <a:schemeClr val="bg1"/>
              </a:buClr>
              <a:buSzPct val="60000"/>
              <a:buFont typeface=".Lucida Grande UI Regular"/>
              <a:buChar char="◆"/>
            </a:pPr>
            <a:r>
              <a:rPr lang="en-AU" sz="1100" dirty="0"/>
              <a:t>&lt;Bullet point content&gt;</a:t>
            </a:r>
          </a:p>
          <a:p>
            <a:pPr marL="171450" indent="-171450">
              <a:spcAft>
                <a:spcPts val="300"/>
              </a:spcAft>
              <a:buClr>
                <a:schemeClr val="bg1"/>
              </a:buClr>
              <a:buSzPct val="60000"/>
              <a:buFont typeface=".Lucida Grande UI Regular"/>
              <a:buChar char="◆"/>
            </a:pPr>
            <a:r>
              <a:rPr lang="en-US" sz="1100" dirty="0"/>
              <a:t>&lt;Bullet point content&gt;</a:t>
            </a:r>
          </a:p>
        </p:txBody>
      </p:sp>
      <p:sp>
        <p:nvSpPr>
          <p:cNvPr id="28" name="TextBox 27">
            <a:extLst>
              <a:ext uri="{FF2B5EF4-FFF2-40B4-BE49-F238E27FC236}">
                <a16:creationId xmlns:a16="http://schemas.microsoft.com/office/drawing/2014/main" id="{72E69771-BBF8-7F1A-7270-6651F17C313E}"/>
              </a:ext>
            </a:extLst>
          </p:cNvPr>
          <p:cNvSpPr txBox="1"/>
          <p:nvPr/>
        </p:nvSpPr>
        <p:spPr>
          <a:xfrm>
            <a:off x="369654" y="2925398"/>
            <a:ext cx="2973865" cy="2375022"/>
          </a:xfrm>
          <a:prstGeom prst="rect">
            <a:avLst/>
          </a:prstGeom>
          <a:solidFill>
            <a:schemeClr val="accent1"/>
          </a:solidFill>
        </p:spPr>
        <p:txBody>
          <a:bodyPr wrap="square" lIns="108000" tIns="360000" rIns="0" bIns="0" rtlCol="0">
            <a:noAutofit/>
          </a:bodyPr>
          <a:lstStyle/>
          <a:p>
            <a:pPr>
              <a:spcAft>
                <a:spcPts val="600"/>
              </a:spcAft>
            </a:pPr>
            <a:r>
              <a:rPr lang="en-AU" sz="1400" b="1" dirty="0"/>
              <a:t>&lt;Subheading&gt;</a:t>
            </a:r>
            <a:endParaRPr lang="en-AU" sz="1400" dirty="0"/>
          </a:p>
          <a:p>
            <a:pPr marL="171450" indent="-171450">
              <a:spcAft>
                <a:spcPts val="300"/>
              </a:spcAft>
              <a:buClr>
                <a:schemeClr val="bg1"/>
              </a:buClr>
              <a:buSzPct val="60000"/>
              <a:buFont typeface=".Lucida Grande UI Regular"/>
              <a:buChar char="◆"/>
            </a:pPr>
            <a:r>
              <a:rPr lang="en-AU" sz="1100" dirty="0"/>
              <a:t>&lt;Bullet point content&gt;</a:t>
            </a:r>
          </a:p>
          <a:p>
            <a:pPr marL="171450" indent="-171450">
              <a:spcAft>
                <a:spcPts val="300"/>
              </a:spcAft>
              <a:buClr>
                <a:schemeClr val="bg1"/>
              </a:buClr>
              <a:buSzPct val="60000"/>
              <a:buFont typeface=".Lucida Grande UI Regular"/>
              <a:buChar char="◆"/>
            </a:pPr>
            <a:r>
              <a:rPr lang="en-US" sz="1100" dirty="0"/>
              <a:t>&lt;Bullet point content&gt;</a:t>
            </a:r>
          </a:p>
        </p:txBody>
      </p:sp>
      <p:sp>
        <p:nvSpPr>
          <p:cNvPr id="29" name="Rectangle 28">
            <a:extLst>
              <a:ext uri="{FF2B5EF4-FFF2-40B4-BE49-F238E27FC236}">
                <a16:creationId xmlns:a16="http://schemas.microsoft.com/office/drawing/2014/main" id="{B1AC8658-9E64-3047-09C0-3E20EDA85CA6}"/>
              </a:ext>
            </a:extLst>
          </p:cNvPr>
          <p:cNvSpPr/>
          <p:nvPr/>
        </p:nvSpPr>
        <p:spPr>
          <a:xfrm>
            <a:off x="0" y="8097"/>
            <a:ext cx="12192000" cy="23058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2E36A5D8-CD51-5387-2092-27CB5A6D3108}"/>
              </a:ext>
            </a:extLst>
          </p:cNvPr>
          <p:cNvSpPr/>
          <p:nvPr/>
        </p:nvSpPr>
        <p:spPr>
          <a:xfrm>
            <a:off x="369655" y="2089694"/>
            <a:ext cx="1040791" cy="1040791"/>
          </a:xfrm>
          <a:prstGeom prst="diamond">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7BEFF487-03F9-6E99-205A-C7405813EE88}"/>
              </a:ext>
            </a:extLst>
          </p:cNvPr>
          <p:cNvSpPr/>
          <p:nvPr/>
        </p:nvSpPr>
        <p:spPr>
          <a:xfrm>
            <a:off x="3778413" y="2089694"/>
            <a:ext cx="1040791" cy="1040791"/>
          </a:xfrm>
          <a:prstGeom prst="diamond">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8A083E0E-07A1-2334-5825-E341A48C0818}"/>
              </a:ext>
            </a:extLst>
          </p:cNvPr>
          <p:cNvSpPr/>
          <p:nvPr/>
        </p:nvSpPr>
        <p:spPr>
          <a:xfrm>
            <a:off x="7286094" y="2089694"/>
            <a:ext cx="1040791" cy="1040791"/>
          </a:xfrm>
          <a:prstGeom prst="diamond">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E76DD5-5B7F-4028-974F-E01C5460F9EA}"/>
              </a:ext>
            </a:extLst>
          </p:cNvPr>
          <p:cNvSpPr txBox="1"/>
          <p:nvPr/>
        </p:nvSpPr>
        <p:spPr>
          <a:xfrm>
            <a:off x="363029" y="2249520"/>
            <a:ext cx="1034165" cy="707886"/>
          </a:xfrm>
          <a:prstGeom prst="rect">
            <a:avLst/>
          </a:prstGeom>
          <a:noFill/>
        </p:spPr>
        <p:txBody>
          <a:bodyPr wrap="square" rtlCol="0">
            <a:spAutoFit/>
          </a:bodyPr>
          <a:lstStyle/>
          <a:p>
            <a:pPr algn="ctr"/>
            <a:r>
              <a:rPr lang="en-US" sz="4000" b="1" dirty="0">
                <a:solidFill>
                  <a:schemeClr val="accent1"/>
                </a:solidFill>
              </a:rPr>
              <a:t>1</a:t>
            </a:r>
          </a:p>
        </p:txBody>
      </p:sp>
      <p:sp>
        <p:nvSpPr>
          <p:cNvPr id="36" name="TextBox 35">
            <a:extLst>
              <a:ext uri="{FF2B5EF4-FFF2-40B4-BE49-F238E27FC236}">
                <a16:creationId xmlns:a16="http://schemas.microsoft.com/office/drawing/2014/main" id="{EC946CB9-C82E-82EB-A979-136CA06FA3AF}"/>
              </a:ext>
            </a:extLst>
          </p:cNvPr>
          <p:cNvSpPr txBox="1"/>
          <p:nvPr/>
        </p:nvSpPr>
        <p:spPr>
          <a:xfrm>
            <a:off x="3778413" y="2249520"/>
            <a:ext cx="1034165" cy="707886"/>
          </a:xfrm>
          <a:prstGeom prst="rect">
            <a:avLst/>
          </a:prstGeom>
          <a:noFill/>
        </p:spPr>
        <p:txBody>
          <a:bodyPr wrap="square" rtlCol="0">
            <a:spAutoFit/>
          </a:bodyPr>
          <a:lstStyle/>
          <a:p>
            <a:pPr algn="ctr"/>
            <a:r>
              <a:rPr lang="en-US" sz="4000" b="1" dirty="0">
                <a:solidFill>
                  <a:schemeClr val="accent1"/>
                </a:solidFill>
              </a:rPr>
              <a:t>2</a:t>
            </a:r>
          </a:p>
        </p:txBody>
      </p:sp>
      <p:sp>
        <p:nvSpPr>
          <p:cNvPr id="37" name="TextBox 36">
            <a:extLst>
              <a:ext uri="{FF2B5EF4-FFF2-40B4-BE49-F238E27FC236}">
                <a16:creationId xmlns:a16="http://schemas.microsoft.com/office/drawing/2014/main" id="{1C933144-D88E-550B-ACFC-31AE47104A3E}"/>
              </a:ext>
            </a:extLst>
          </p:cNvPr>
          <p:cNvSpPr txBox="1"/>
          <p:nvPr/>
        </p:nvSpPr>
        <p:spPr>
          <a:xfrm>
            <a:off x="7292720" y="2249520"/>
            <a:ext cx="1034165" cy="707886"/>
          </a:xfrm>
          <a:prstGeom prst="rect">
            <a:avLst/>
          </a:prstGeom>
          <a:noFill/>
        </p:spPr>
        <p:txBody>
          <a:bodyPr wrap="square" rtlCol="0">
            <a:spAutoFit/>
          </a:bodyPr>
          <a:lstStyle/>
          <a:p>
            <a:pPr algn="ctr"/>
            <a:r>
              <a:rPr lang="en-US" sz="4000" b="1" dirty="0">
                <a:solidFill>
                  <a:schemeClr val="accent1"/>
                </a:solidFill>
              </a:rPr>
              <a:t>3</a:t>
            </a:r>
          </a:p>
        </p:txBody>
      </p:sp>
      <p:sp>
        <p:nvSpPr>
          <p:cNvPr id="38" name="TextBox 37">
            <a:extLst>
              <a:ext uri="{FF2B5EF4-FFF2-40B4-BE49-F238E27FC236}">
                <a16:creationId xmlns:a16="http://schemas.microsoft.com/office/drawing/2014/main" id="{BA45CC68-A0C8-7788-39BB-780695672873}"/>
              </a:ext>
            </a:extLst>
          </p:cNvPr>
          <p:cNvSpPr txBox="1"/>
          <p:nvPr/>
        </p:nvSpPr>
        <p:spPr>
          <a:xfrm>
            <a:off x="369654" y="5300420"/>
            <a:ext cx="2973865" cy="366424"/>
          </a:xfrm>
          <a:prstGeom prst="rect">
            <a:avLst/>
          </a:prstGeom>
          <a:solidFill>
            <a:schemeClr val="tx1"/>
          </a:solidFill>
        </p:spPr>
        <p:txBody>
          <a:bodyPr wrap="square" lIns="108000" tIns="72000" rIns="72000" bIns="108000" rtlCol="0">
            <a:spAutoFit/>
          </a:bodyPr>
          <a:lstStyle/>
          <a:p>
            <a:r>
              <a:rPr lang="en-AU" sz="1200" b="1" dirty="0">
                <a:solidFill>
                  <a:schemeClr val="bg1"/>
                </a:solidFill>
              </a:rPr>
              <a:t>&lt;Outcome&gt;</a:t>
            </a:r>
            <a:endParaRPr lang="en-AU" sz="1200" dirty="0">
              <a:solidFill>
                <a:schemeClr val="bg1"/>
              </a:solidFill>
            </a:endParaRPr>
          </a:p>
        </p:txBody>
      </p:sp>
      <p:sp>
        <p:nvSpPr>
          <p:cNvPr id="39" name="TextBox 38">
            <a:extLst>
              <a:ext uri="{FF2B5EF4-FFF2-40B4-BE49-F238E27FC236}">
                <a16:creationId xmlns:a16="http://schemas.microsoft.com/office/drawing/2014/main" id="{076DC3BB-1148-84DC-E865-D9E06AC77D2E}"/>
              </a:ext>
            </a:extLst>
          </p:cNvPr>
          <p:cNvSpPr txBox="1"/>
          <p:nvPr/>
        </p:nvSpPr>
        <p:spPr>
          <a:xfrm>
            <a:off x="3827567" y="5300420"/>
            <a:ext cx="2979823" cy="366424"/>
          </a:xfrm>
          <a:prstGeom prst="rect">
            <a:avLst/>
          </a:prstGeom>
          <a:solidFill>
            <a:schemeClr val="tx1"/>
          </a:solidFill>
        </p:spPr>
        <p:txBody>
          <a:bodyPr wrap="square" lIns="108000" tIns="72000" rIns="72000" bIns="108000" rtlCol="0">
            <a:spAutoFit/>
          </a:bodyPr>
          <a:lstStyle/>
          <a:p>
            <a:r>
              <a:rPr lang="en-AU" sz="1200" b="1" dirty="0">
                <a:solidFill>
                  <a:schemeClr val="bg1"/>
                </a:solidFill>
              </a:rPr>
              <a:t>&lt;Outcome&gt;</a:t>
            </a:r>
            <a:endParaRPr lang="en-AU" sz="1200" dirty="0">
              <a:solidFill>
                <a:schemeClr val="bg1"/>
              </a:solidFill>
            </a:endParaRPr>
          </a:p>
        </p:txBody>
      </p:sp>
      <p:sp>
        <p:nvSpPr>
          <p:cNvPr id="40" name="TextBox 39">
            <a:extLst>
              <a:ext uri="{FF2B5EF4-FFF2-40B4-BE49-F238E27FC236}">
                <a16:creationId xmlns:a16="http://schemas.microsoft.com/office/drawing/2014/main" id="{76693BA5-7DA4-BA52-4C36-97D2401E52A7}"/>
              </a:ext>
            </a:extLst>
          </p:cNvPr>
          <p:cNvSpPr txBox="1"/>
          <p:nvPr/>
        </p:nvSpPr>
        <p:spPr>
          <a:xfrm>
            <a:off x="7328393" y="5300420"/>
            <a:ext cx="2973865" cy="366424"/>
          </a:xfrm>
          <a:prstGeom prst="rect">
            <a:avLst/>
          </a:prstGeom>
          <a:solidFill>
            <a:schemeClr val="tx1"/>
          </a:solidFill>
        </p:spPr>
        <p:txBody>
          <a:bodyPr wrap="square" lIns="108000" tIns="72000" rIns="72000" bIns="108000" rtlCol="0">
            <a:spAutoFit/>
          </a:bodyPr>
          <a:lstStyle/>
          <a:p>
            <a:r>
              <a:rPr lang="en-AU" sz="1200" b="1" dirty="0">
                <a:solidFill>
                  <a:schemeClr val="bg1"/>
                </a:solidFill>
              </a:rPr>
              <a:t>&lt;Outcome&gt;</a:t>
            </a:r>
            <a:endParaRPr lang="en-AU" sz="1200" dirty="0">
              <a:solidFill>
                <a:schemeClr val="bg1"/>
              </a:solidFill>
            </a:endParaRPr>
          </a:p>
        </p:txBody>
      </p:sp>
      <p:sp>
        <p:nvSpPr>
          <p:cNvPr id="47" name="Text Placeholder 2">
            <a:extLst>
              <a:ext uri="{FF2B5EF4-FFF2-40B4-BE49-F238E27FC236}">
                <a16:creationId xmlns:a16="http://schemas.microsoft.com/office/drawing/2014/main" id="{17A85C08-F93F-57BB-975D-E8E1B89359BC}"/>
              </a:ext>
            </a:extLst>
          </p:cNvPr>
          <p:cNvSpPr>
            <a:spLocks noGrp="1"/>
          </p:cNvSpPr>
          <p:nvPr>
            <p:ph type="body" sz="half" idx="2"/>
          </p:nvPr>
        </p:nvSpPr>
        <p:spPr>
          <a:xfrm>
            <a:off x="363029" y="1108722"/>
            <a:ext cx="10880331" cy="858927"/>
          </a:xfrm>
        </p:spPr>
        <p:txBody>
          <a:bodyPr>
            <a:normAutofit/>
          </a:bodyPr>
          <a:lstStyle/>
          <a:p>
            <a:pPr>
              <a:spcBef>
                <a:spcPts val="0"/>
              </a:spcBef>
            </a:pPr>
            <a:r>
              <a:rPr lang="en-AU" sz="1200" dirty="0"/>
              <a:t>&lt;Introduction paragraph&gt;</a:t>
            </a:r>
          </a:p>
        </p:txBody>
      </p:sp>
      <p:sp>
        <p:nvSpPr>
          <p:cNvPr id="5" name="Title 2">
            <a:extLst>
              <a:ext uri="{FF2B5EF4-FFF2-40B4-BE49-F238E27FC236}">
                <a16:creationId xmlns:a16="http://schemas.microsoft.com/office/drawing/2014/main" id="{E67D0407-699C-E7E8-F1C9-197F48469716}"/>
              </a:ext>
            </a:extLst>
          </p:cNvPr>
          <p:cNvSpPr txBox="1">
            <a:spLocks/>
          </p:cNvSpPr>
          <p:nvPr/>
        </p:nvSpPr>
        <p:spPr>
          <a:xfrm>
            <a:off x="363029" y="364342"/>
            <a:ext cx="10530840" cy="443198"/>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dirty="0"/>
              <a:t>&lt;Process Diagram: Headline in Arial bold 32pt&gt;</a:t>
            </a:r>
          </a:p>
        </p:txBody>
      </p:sp>
      <p:sp>
        <p:nvSpPr>
          <p:cNvPr id="6" name="Footer Placeholder 5">
            <a:extLst>
              <a:ext uri="{FF2B5EF4-FFF2-40B4-BE49-F238E27FC236}">
                <a16:creationId xmlns:a16="http://schemas.microsoft.com/office/drawing/2014/main" id="{892D4E9D-C236-DBC8-962D-8FBFF34BB429}"/>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207085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9F599BD-4648-F0FC-E97E-DD366FB25479}"/>
              </a:ext>
            </a:extLst>
          </p:cNvPr>
          <p:cNvSpPr>
            <a:spLocks noGrp="1"/>
          </p:cNvSpPr>
          <p:nvPr>
            <p:ph type="ctrTitle"/>
          </p:nvPr>
        </p:nvSpPr>
        <p:spPr>
          <a:xfrm>
            <a:off x="599440" y="1832433"/>
            <a:ext cx="6291512" cy="1479648"/>
          </a:xfrm>
        </p:spPr>
        <p:txBody>
          <a:bodyPr lIns="0" tIns="0" rIns="0" bIns="0"/>
          <a:lstStyle/>
          <a:p>
            <a:r>
              <a:rPr lang="en-US" dirty="0"/>
              <a:t>&lt;Insert title&gt;</a:t>
            </a:r>
          </a:p>
        </p:txBody>
      </p:sp>
      <p:sp>
        <p:nvSpPr>
          <p:cNvPr id="7" name="Subtitle 2">
            <a:extLst>
              <a:ext uri="{FF2B5EF4-FFF2-40B4-BE49-F238E27FC236}">
                <a16:creationId xmlns:a16="http://schemas.microsoft.com/office/drawing/2014/main" id="{801F1648-82EB-59AA-BF5C-0CC244ECADC0}"/>
              </a:ext>
            </a:extLst>
          </p:cNvPr>
          <p:cNvSpPr>
            <a:spLocks noGrp="1"/>
          </p:cNvSpPr>
          <p:nvPr>
            <p:ph type="subTitle" idx="1"/>
          </p:nvPr>
        </p:nvSpPr>
        <p:spPr>
          <a:xfrm>
            <a:off x="599440" y="3259668"/>
            <a:ext cx="8058151" cy="580040"/>
          </a:xfrm>
        </p:spPr>
        <p:txBody>
          <a:bodyPr lIns="0" tIns="0" rIns="0" bIns="0"/>
          <a:lstStyle/>
          <a:p>
            <a:r>
              <a:rPr lang="en-US" dirty="0"/>
              <a:t>&lt;Insert subtitle&gt;</a:t>
            </a:r>
          </a:p>
        </p:txBody>
      </p:sp>
      <p:sp>
        <p:nvSpPr>
          <p:cNvPr id="8" name="TextBox 7">
            <a:extLst>
              <a:ext uri="{FF2B5EF4-FFF2-40B4-BE49-F238E27FC236}">
                <a16:creationId xmlns:a16="http://schemas.microsoft.com/office/drawing/2014/main" id="{1A8046CE-54C2-25BE-F260-0696CBEC6984}"/>
              </a:ext>
            </a:extLst>
          </p:cNvPr>
          <p:cNvSpPr txBox="1"/>
          <p:nvPr/>
        </p:nvSpPr>
        <p:spPr>
          <a:xfrm>
            <a:off x="629463" y="3839707"/>
            <a:ext cx="2783067" cy="184666"/>
          </a:xfrm>
          <a:prstGeom prst="rect">
            <a:avLst/>
          </a:prstGeom>
          <a:noFill/>
        </p:spPr>
        <p:txBody>
          <a:bodyPr wrap="square" lIns="0" tIns="0" rIns="0" bIns="0" rtlCol="0">
            <a:spAutoFit/>
          </a:bodyPr>
          <a:lstStyle/>
          <a:p>
            <a:r>
              <a:rPr lang="en-AU" sz="1200" dirty="0">
                <a:solidFill>
                  <a:schemeClr val="bg1"/>
                </a:solidFill>
                <a:latin typeface="Arial" panose="020B0604020202020204" pitchFamily="34" charset="0"/>
                <a:cs typeface="Arial" panose="020B0604020202020204" pitchFamily="34" charset="0"/>
              </a:rPr>
              <a:t>&lt;Day, ## Month 20##&gt;</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061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F62E81F-179B-9D40-792E-0FF46A6A367C}"/>
              </a:ext>
            </a:extLst>
          </p:cNvPr>
          <p:cNvSpPr>
            <a:spLocks noGrp="1"/>
          </p:cNvSpPr>
          <p:nvPr>
            <p:ph type="body" sz="half" idx="2"/>
          </p:nvPr>
        </p:nvSpPr>
        <p:spPr>
          <a:xfrm>
            <a:off x="332532" y="1453970"/>
            <a:ext cx="5837629" cy="858927"/>
          </a:xfrm>
        </p:spPr>
        <p:txBody>
          <a:bodyPr>
            <a:normAutofit/>
          </a:bodyPr>
          <a:lstStyle/>
          <a:p>
            <a:pPr>
              <a:spcBef>
                <a:spcPts val="0"/>
              </a:spcBef>
            </a:pPr>
            <a:r>
              <a:rPr lang="en-AU" sz="1200" dirty="0"/>
              <a:t>&lt;Introduction paragraph&gt;</a:t>
            </a:r>
          </a:p>
        </p:txBody>
      </p:sp>
      <p:sp>
        <p:nvSpPr>
          <p:cNvPr id="6" name="Title 1">
            <a:extLst>
              <a:ext uri="{FF2B5EF4-FFF2-40B4-BE49-F238E27FC236}">
                <a16:creationId xmlns:a16="http://schemas.microsoft.com/office/drawing/2014/main" id="{4A3EC4FE-94B9-7A3E-58F6-49F26A2780B0}"/>
              </a:ext>
            </a:extLst>
          </p:cNvPr>
          <p:cNvSpPr txBox="1">
            <a:spLocks/>
          </p:cNvSpPr>
          <p:nvPr/>
        </p:nvSpPr>
        <p:spPr>
          <a:xfrm>
            <a:off x="332532" y="332265"/>
            <a:ext cx="8590280" cy="515901"/>
          </a:xfrm>
          <a:prstGeom prst="rect">
            <a:avLst/>
          </a:prstGeom>
        </p:spPr>
        <p:txBody>
          <a:bodyPr vert="horz" lIns="36000" tIns="36000" rIns="36000" bIns="3600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dirty="0"/>
              <a:t>&lt;Tree Diagram: in Arial bold 32pt&gt;</a:t>
            </a:r>
            <a:endParaRPr lang="en-AU" dirty="0"/>
          </a:p>
        </p:txBody>
      </p:sp>
      <p:sp>
        <p:nvSpPr>
          <p:cNvPr id="9" name="TextBox 8">
            <a:extLst>
              <a:ext uri="{FF2B5EF4-FFF2-40B4-BE49-F238E27FC236}">
                <a16:creationId xmlns:a16="http://schemas.microsoft.com/office/drawing/2014/main" id="{98274354-B81B-E339-8311-2DB04EC2A93E}"/>
              </a:ext>
            </a:extLst>
          </p:cNvPr>
          <p:cNvSpPr txBox="1"/>
          <p:nvPr/>
        </p:nvSpPr>
        <p:spPr>
          <a:xfrm>
            <a:off x="332532" y="2358082"/>
            <a:ext cx="5763468" cy="1823576"/>
          </a:xfrm>
          <a:prstGeom prst="rect">
            <a:avLst/>
          </a:prstGeom>
          <a:noFill/>
        </p:spPr>
        <p:txBody>
          <a:bodyPr wrap="square" lIns="0" tIns="0" rIns="0" bIns="0" rtlCol="0">
            <a:spAutoFit/>
          </a:bodyPr>
          <a:lstStyle/>
          <a:p>
            <a:pPr>
              <a:spcAft>
                <a:spcPts val="1500"/>
              </a:spcAft>
            </a:pPr>
            <a:r>
              <a:rPr lang="en-AU" sz="1400" b="1" dirty="0">
                <a:solidFill>
                  <a:schemeClr val="accent6"/>
                </a:solidFill>
              </a:rPr>
              <a:t>&lt;Subheading&gt;</a:t>
            </a:r>
          </a:p>
          <a:p>
            <a:pPr marL="171450" indent="-171450">
              <a:lnSpc>
                <a:spcPct val="110000"/>
              </a:lnSpc>
              <a:spcAft>
                <a:spcPts val="600"/>
              </a:spcAft>
              <a:buClr>
                <a:schemeClr val="accent1"/>
              </a:buClr>
              <a:buSzPct val="80000"/>
              <a:buFont typeface=".Lucida Grande UI Regular"/>
              <a:buChar char="◆"/>
            </a:pPr>
            <a:r>
              <a:rPr lang="en-AU" sz="1000" dirty="0">
                <a:solidFill>
                  <a:schemeClr val="accent6"/>
                </a:solidFill>
              </a:rPr>
              <a:t>&lt;Bullet point&gt; </a:t>
            </a:r>
          </a:p>
          <a:p>
            <a:pPr marL="171450" indent="-171450">
              <a:lnSpc>
                <a:spcPct val="110000"/>
              </a:lnSpc>
              <a:spcAft>
                <a:spcPts val="600"/>
              </a:spcAft>
              <a:buClr>
                <a:schemeClr val="accent1"/>
              </a:buClr>
              <a:buSzPct val="80000"/>
              <a:buFont typeface=".Lucida Grande UI Regular"/>
              <a:buChar char="◆"/>
            </a:pPr>
            <a:r>
              <a:rPr lang="en-AU" sz="1000" dirty="0">
                <a:solidFill>
                  <a:schemeClr val="accent6"/>
                </a:solidFill>
              </a:rPr>
              <a:t>&lt;Bullet point&gt; </a:t>
            </a:r>
          </a:p>
          <a:p>
            <a:pPr marL="171450" indent="-171450">
              <a:lnSpc>
                <a:spcPct val="110000"/>
              </a:lnSpc>
              <a:spcAft>
                <a:spcPts val="600"/>
              </a:spcAft>
              <a:buClr>
                <a:schemeClr val="accent1"/>
              </a:buClr>
              <a:buSzPct val="80000"/>
              <a:buFont typeface=".Lucida Grande UI Regular"/>
              <a:buChar char="◆"/>
            </a:pPr>
            <a:r>
              <a:rPr lang="en-AU" sz="1000" dirty="0">
                <a:solidFill>
                  <a:schemeClr val="accent6"/>
                </a:solidFill>
              </a:rPr>
              <a:t>&lt;Bullet point&gt;</a:t>
            </a:r>
          </a:p>
          <a:p>
            <a:pPr marL="171450" indent="-171450">
              <a:lnSpc>
                <a:spcPct val="110000"/>
              </a:lnSpc>
              <a:spcAft>
                <a:spcPts val="600"/>
              </a:spcAft>
              <a:buClr>
                <a:schemeClr val="accent1"/>
              </a:buClr>
              <a:buSzPct val="80000"/>
              <a:buFont typeface=".Lucida Grande UI Regular"/>
              <a:buChar char="◆"/>
            </a:pPr>
            <a:r>
              <a:rPr lang="en-AU" sz="1000" dirty="0">
                <a:solidFill>
                  <a:schemeClr val="accent6"/>
                </a:solidFill>
              </a:rPr>
              <a:t>&lt;Bullet point&gt;</a:t>
            </a:r>
          </a:p>
          <a:p>
            <a:pPr marL="171450" indent="-171450">
              <a:lnSpc>
                <a:spcPct val="110000"/>
              </a:lnSpc>
              <a:spcAft>
                <a:spcPts val="600"/>
              </a:spcAft>
              <a:buClr>
                <a:schemeClr val="accent1"/>
              </a:buClr>
              <a:buSzPct val="80000"/>
              <a:buFont typeface=".Lucida Grande UI Regular"/>
              <a:buChar char="◆"/>
            </a:pPr>
            <a:r>
              <a:rPr lang="en-AU" sz="1000" dirty="0">
                <a:solidFill>
                  <a:schemeClr val="accent6"/>
                </a:solidFill>
              </a:rPr>
              <a:t>&lt;Bullet point&gt;</a:t>
            </a:r>
          </a:p>
          <a:p>
            <a:pPr>
              <a:spcAft>
                <a:spcPts val="600"/>
              </a:spcAft>
              <a:buClr>
                <a:schemeClr val="accent1"/>
              </a:buClr>
              <a:buSzPct val="80000"/>
            </a:pPr>
            <a:endParaRPr lang="en-AU" sz="1200" dirty="0">
              <a:solidFill>
                <a:schemeClr val="accent6"/>
              </a:solidFill>
            </a:endParaRPr>
          </a:p>
        </p:txBody>
      </p:sp>
      <p:sp>
        <p:nvSpPr>
          <p:cNvPr id="10" name="Freeform 86">
            <a:extLst>
              <a:ext uri="{FF2B5EF4-FFF2-40B4-BE49-F238E27FC236}">
                <a16:creationId xmlns:a16="http://schemas.microsoft.com/office/drawing/2014/main" id="{113BF128-3D78-91FE-EC6C-324E0FD57360}"/>
              </a:ext>
            </a:extLst>
          </p:cNvPr>
          <p:cNvSpPr/>
          <p:nvPr/>
        </p:nvSpPr>
        <p:spPr>
          <a:xfrm>
            <a:off x="7124030" y="1553848"/>
            <a:ext cx="3974435" cy="3397861"/>
          </a:xfrm>
          <a:custGeom>
            <a:avLst/>
            <a:gdLst>
              <a:gd name="connsiteX0" fmla="*/ 3862376 w 3974435"/>
              <a:gd name="connsiteY0" fmla="*/ 2081366 h 3275442"/>
              <a:gd name="connsiteX1" fmla="*/ 3862376 w 3974435"/>
              <a:gd name="connsiteY1" fmla="*/ 2273337 h 3275442"/>
              <a:gd name="connsiteX2" fmla="*/ 3748480 w 3974435"/>
              <a:gd name="connsiteY2" fmla="*/ 2387233 h 3275442"/>
              <a:gd name="connsiteX3" fmla="*/ 3652035 w 3974435"/>
              <a:gd name="connsiteY3" fmla="*/ 2387233 h 3275442"/>
              <a:gd name="connsiteX4" fmla="*/ 2718819 w 3974435"/>
              <a:gd name="connsiteY4" fmla="*/ 2387233 h 3275442"/>
              <a:gd name="connsiteX5" fmla="*/ 2044625 w 3974435"/>
              <a:gd name="connsiteY5" fmla="*/ 2387233 h 3275442"/>
              <a:gd name="connsiteX6" fmla="*/ 2044625 w 3974435"/>
              <a:gd name="connsiteY6" fmla="*/ 2074936 h 3275442"/>
              <a:gd name="connsiteX7" fmla="*/ 2780360 w 3974435"/>
              <a:gd name="connsiteY7" fmla="*/ 2074936 h 3275442"/>
              <a:gd name="connsiteX8" fmla="*/ 3007234 w 3974435"/>
              <a:gd name="connsiteY8" fmla="*/ 1848062 h 3275442"/>
              <a:gd name="connsiteX9" fmla="*/ 3007234 w 3974435"/>
              <a:gd name="connsiteY9" fmla="*/ 1041602 h 3275442"/>
              <a:gd name="connsiteX10" fmla="*/ 2893338 w 3974435"/>
              <a:gd name="connsiteY10" fmla="*/ 1041602 h 3275442"/>
              <a:gd name="connsiteX11" fmla="*/ 2893338 w 3974435"/>
              <a:gd name="connsiteY11" fmla="*/ 1848062 h 3275442"/>
              <a:gd name="connsiteX12" fmla="*/ 2779441 w 3974435"/>
              <a:gd name="connsiteY12" fmla="*/ 1961959 h 3275442"/>
              <a:gd name="connsiteX13" fmla="*/ 2043707 w 3974435"/>
              <a:gd name="connsiteY13" fmla="*/ 1961959 h 3275442"/>
              <a:gd name="connsiteX14" fmla="*/ 2043707 w 3974435"/>
              <a:gd name="connsiteY14" fmla="*/ 0 h 3275442"/>
              <a:gd name="connsiteX15" fmla="*/ 1929810 w 3974435"/>
              <a:gd name="connsiteY15" fmla="*/ 0 h 3275442"/>
              <a:gd name="connsiteX16" fmla="*/ 1929810 w 3974435"/>
              <a:gd name="connsiteY16" fmla="*/ 2386315 h 3275442"/>
              <a:gd name="connsiteX17" fmla="*/ 1204180 w 3974435"/>
              <a:gd name="connsiteY17" fmla="*/ 2386315 h 3275442"/>
              <a:gd name="connsiteX18" fmla="*/ 1090283 w 3974435"/>
              <a:gd name="connsiteY18" fmla="*/ 2272418 h 3275442"/>
              <a:gd name="connsiteX19" fmla="*/ 1090283 w 3974435"/>
              <a:gd name="connsiteY19" fmla="*/ 1039764 h 3275442"/>
              <a:gd name="connsiteX20" fmla="*/ 976387 w 3974435"/>
              <a:gd name="connsiteY20" fmla="*/ 1041602 h 3275442"/>
              <a:gd name="connsiteX21" fmla="*/ 976387 w 3974435"/>
              <a:gd name="connsiteY21" fmla="*/ 2273337 h 3275442"/>
              <a:gd name="connsiteX22" fmla="*/ 1203261 w 3974435"/>
              <a:gd name="connsiteY22" fmla="*/ 2500211 h 3275442"/>
              <a:gd name="connsiteX23" fmla="*/ 1928892 w 3974435"/>
              <a:gd name="connsiteY23" fmla="*/ 2500211 h 3275442"/>
              <a:gd name="connsiteX24" fmla="*/ 1928892 w 3974435"/>
              <a:gd name="connsiteY24" fmla="*/ 2812508 h 3275442"/>
              <a:gd name="connsiteX25" fmla="*/ 227793 w 3974435"/>
              <a:gd name="connsiteY25" fmla="*/ 2812508 h 3275442"/>
              <a:gd name="connsiteX26" fmla="*/ 113896 w 3974435"/>
              <a:gd name="connsiteY26" fmla="*/ 2698612 h 3275442"/>
              <a:gd name="connsiteX27" fmla="*/ 113896 w 3974435"/>
              <a:gd name="connsiteY27" fmla="*/ 2081366 h 3275442"/>
              <a:gd name="connsiteX28" fmla="*/ 0 w 3974435"/>
              <a:gd name="connsiteY28" fmla="*/ 2079529 h 3275442"/>
              <a:gd name="connsiteX29" fmla="*/ 0 w 3974435"/>
              <a:gd name="connsiteY29" fmla="*/ 2698612 h 3275442"/>
              <a:gd name="connsiteX30" fmla="*/ 226874 w 3974435"/>
              <a:gd name="connsiteY30" fmla="*/ 2925486 h 3275442"/>
              <a:gd name="connsiteX31" fmla="*/ 1929810 w 3974435"/>
              <a:gd name="connsiteY31" fmla="*/ 2925486 h 3275442"/>
              <a:gd name="connsiteX32" fmla="*/ 1929810 w 3974435"/>
              <a:gd name="connsiteY32" fmla="*/ 3275442 h 3275442"/>
              <a:gd name="connsiteX33" fmla="*/ 1990433 w 3974435"/>
              <a:gd name="connsiteY33" fmla="*/ 3272687 h 3275442"/>
              <a:gd name="connsiteX34" fmla="*/ 2043707 w 3974435"/>
              <a:gd name="connsiteY34" fmla="*/ 3274523 h 3275442"/>
              <a:gd name="connsiteX35" fmla="*/ 2043707 w 3974435"/>
              <a:gd name="connsiteY35" fmla="*/ 2499293 h 3275442"/>
              <a:gd name="connsiteX36" fmla="*/ 2717900 w 3974435"/>
              <a:gd name="connsiteY36" fmla="*/ 2499293 h 3275442"/>
              <a:gd name="connsiteX37" fmla="*/ 3651116 w 3974435"/>
              <a:gd name="connsiteY37" fmla="*/ 2499293 h 3275442"/>
              <a:gd name="connsiteX38" fmla="*/ 3747561 w 3974435"/>
              <a:gd name="connsiteY38" fmla="*/ 2499293 h 3275442"/>
              <a:gd name="connsiteX39" fmla="*/ 3974436 w 3974435"/>
              <a:gd name="connsiteY39" fmla="*/ 2272418 h 3275442"/>
              <a:gd name="connsiteX40" fmla="*/ 3974436 w 3974435"/>
              <a:gd name="connsiteY40" fmla="*/ 2079529 h 3275442"/>
              <a:gd name="connsiteX41" fmla="*/ 3862376 w 3974435"/>
              <a:gd name="connsiteY41" fmla="*/ 2081366 h 32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74435" h="3275442">
                <a:moveTo>
                  <a:pt x="3862376" y="2081366"/>
                </a:moveTo>
                <a:lnTo>
                  <a:pt x="3862376" y="2273337"/>
                </a:lnTo>
                <a:cubicBezTo>
                  <a:pt x="3862376" y="2335796"/>
                  <a:pt x="3811857" y="2387233"/>
                  <a:pt x="3748480" y="2387233"/>
                </a:cubicBezTo>
                <a:lnTo>
                  <a:pt x="3652035" y="2387233"/>
                </a:lnTo>
                <a:lnTo>
                  <a:pt x="2718819" y="2387233"/>
                </a:lnTo>
                <a:lnTo>
                  <a:pt x="2044625" y="2387233"/>
                </a:lnTo>
                <a:lnTo>
                  <a:pt x="2044625" y="2074936"/>
                </a:lnTo>
                <a:lnTo>
                  <a:pt x="2780360" y="2074936"/>
                </a:lnTo>
                <a:cubicBezTo>
                  <a:pt x="2905279" y="2074936"/>
                  <a:pt x="3007234" y="1972981"/>
                  <a:pt x="3007234" y="1848062"/>
                </a:cubicBezTo>
                <a:lnTo>
                  <a:pt x="3007234" y="1041602"/>
                </a:lnTo>
                <a:cubicBezTo>
                  <a:pt x="2969575" y="1046194"/>
                  <a:pt x="2930997" y="1046194"/>
                  <a:pt x="2893338" y="1041602"/>
                </a:cubicBezTo>
                <a:lnTo>
                  <a:pt x="2893338" y="1848062"/>
                </a:lnTo>
                <a:cubicBezTo>
                  <a:pt x="2893338" y="1910521"/>
                  <a:pt x="2842819" y="1961959"/>
                  <a:pt x="2779441" y="1961959"/>
                </a:cubicBezTo>
                <a:lnTo>
                  <a:pt x="2043707" y="1961959"/>
                </a:lnTo>
                <a:lnTo>
                  <a:pt x="2043707" y="0"/>
                </a:lnTo>
                <a:cubicBezTo>
                  <a:pt x="2006047" y="4593"/>
                  <a:pt x="1967470" y="4593"/>
                  <a:pt x="1929810" y="0"/>
                </a:cubicBezTo>
                <a:lnTo>
                  <a:pt x="1929810" y="2386315"/>
                </a:lnTo>
                <a:lnTo>
                  <a:pt x="1204180" y="2386315"/>
                </a:lnTo>
                <a:cubicBezTo>
                  <a:pt x="1141720" y="2386315"/>
                  <a:pt x="1090283" y="2335796"/>
                  <a:pt x="1090283" y="2272418"/>
                </a:cubicBezTo>
                <a:lnTo>
                  <a:pt x="1090283" y="1039764"/>
                </a:lnTo>
                <a:cubicBezTo>
                  <a:pt x="1052624" y="1045276"/>
                  <a:pt x="1014965" y="1046194"/>
                  <a:pt x="976387" y="1041602"/>
                </a:cubicBezTo>
                <a:lnTo>
                  <a:pt x="976387" y="2273337"/>
                </a:lnTo>
                <a:cubicBezTo>
                  <a:pt x="976387" y="2398256"/>
                  <a:pt x="1078342" y="2500211"/>
                  <a:pt x="1203261" y="2500211"/>
                </a:cubicBezTo>
                <a:lnTo>
                  <a:pt x="1928892" y="2500211"/>
                </a:lnTo>
                <a:lnTo>
                  <a:pt x="1928892" y="2812508"/>
                </a:lnTo>
                <a:lnTo>
                  <a:pt x="227793" y="2812508"/>
                </a:lnTo>
                <a:cubicBezTo>
                  <a:pt x="165334" y="2812508"/>
                  <a:pt x="113896" y="2761989"/>
                  <a:pt x="113896" y="2698612"/>
                </a:cubicBezTo>
                <a:lnTo>
                  <a:pt x="113896" y="2081366"/>
                </a:lnTo>
                <a:cubicBezTo>
                  <a:pt x="76237" y="2085040"/>
                  <a:pt x="37659" y="2085040"/>
                  <a:pt x="0" y="2079529"/>
                </a:cubicBezTo>
                <a:lnTo>
                  <a:pt x="0" y="2698612"/>
                </a:lnTo>
                <a:cubicBezTo>
                  <a:pt x="0" y="2823530"/>
                  <a:pt x="101956" y="2925486"/>
                  <a:pt x="226874" y="2925486"/>
                </a:cubicBezTo>
                <a:lnTo>
                  <a:pt x="1929810" y="2925486"/>
                </a:lnTo>
                <a:lnTo>
                  <a:pt x="1929810" y="3275442"/>
                </a:lnTo>
                <a:cubicBezTo>
                  <a:pt x="1950018" y="3273605"/>
                  <a:pt x="1970225" y="3272687"/>
                  <a:pt x="1990433" y="3272687"/>
                </a:cubicBezTo>
                <a:cubicBezTo>
                  <a:pt x="2007885" y="3272687"/>
                  <a:pt x="2026255" y="3273605"/>
                  <a:pt x="2043707" y="3274523"/>
                </a:cubicBezTo>
                <a:lnTo>
                  <a:pt x="2043707" y="2499293"/>
                </a:lnTo>
                <a:lnTo>
                  <a:pt x="2717900" y="2499293"/>
                </a:lnTo>
                <a:lnTo>
                  <a:pt x="3651116" y="2499293"/>
                </a:lnTo>
                <a:lnTo>
                  <a:pt x="3747561" y="2499293"/>
                </a:lnTo>
                <a:cubicBezTo>
                  <a:pt x="3872480" y="2499293"/>
                  <a:pt x="3974436" y="2397337"/>
                  <a:pt x="3974436" y="2272418"/>
                </a:cubicBezTo>
                <a:lnTo>
                  <a:pt x="3974436" y="2079529"/>
                </a:lnTo>
                <a:cubicBezTo>
                  <a:pt x="3938614" y="2085040"/>
                  <a:pt x="3900036" y="2085959"/>
                  <a:pt x="3862376" y="2081366"/>
                </a:cubicBezTo>
                <a:close/>
              </a:path>
            </a:pathLst>
          </a:custGeom>
          <a:solidFill>
            <a:srgbClr val="FFFFFF">
              <a:lumMod val="85000"/>
            </a:srgbClr>
          </a:solidFill>
          <a:ln w="9182"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040477"/>
              </a:solidFill>
              <a:effectLst/>
              <a:uLnTx/>
              <a:uFillTx/>
              <a:latin typeface="Barlow"/>
              <a:ea typeface="+mn-ea"/>
              <a:cs typeface="+mn-cs"/>
            </a:endParaRPr>
          </a:p>
        </p:txBody>
      </p:sp>
      <p:sp>
        <p:nvSpPr>
          <p:cNvPr id="11" name="Freeform 87">
            <a:extLst>
              <a:ext uri="{FF2B5EF4-FFF2-40B4-BE49-F238E27FC236}">
                <a16:creationId xmlns:a16="http://schemas.microsoft.com/office/drawing/2014/main" id="{887F0BC0-8AEE-98CD-546B-87331D5018AE}"/>
              </a:ext>
            </a:extLst>
          </p:cNvPr>
          <p:cNvSpPr/>
          <p:nvPr/>
        </p:nvSpPr>
        <p:spPr>
          <a:xfrm>
            <a:off x="10416480" y="2708920"/>
            <a:ext cx="1237949" cy="1207776"/>
          </a:xfrm>
          <a:prstGeom prst="diamond">
            <a:avLst/>
          </a:prstGeom>
          <a:solidFill>
            <a:schemeClr val="tx1"/>
          </a:solidFill>
          <a:ln w="571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040477"/>
              </a:solidFill>
              <a:effectLst/>
              <a:uLnTx/>
              <a:uFillTx/>
              <a:latin typeface="Barlow"/>
              <a:ea typeface="+mn-ea"/>
              <a:cs typeface="+mn-cs"/>
            </a:endParaRPr>
          </a:p>
        </p:txBody>
      </p:sp>
      <p:sp>
        <p:nvSpPr>
          <p:cNvPr id="12" name="Freeform 87">
            <a:extLst>
              <a:ext uri="{FF2B5EF4-FFF2-40B4-BE49-F238E27FC236}">
                <a16:creationId xmlns:a16="http://schemas.microsoft.com/office/drawing/2014/main" id="{67753EE3-EBE9-6072-CEAE-82A27F02E094}"/>
              </a:ext>
            </a:extLst>
          </p:cNvPr>
          <p:cNvSpPr/>
          <p:nvPr/>
        </p:nvSpPr>
        <p:spPr>
          <a:xfrm>
            <a:off x="7543909" y="1621051"/>
            <a:ext cx="1237949" cy="1207776"/>
          </a:xfrm>
          <a:prstGeom prst="diamond">
            <a:avLst/>
          </a:prstGeom>
          <a:solidFill>
            <a:schemeClr val="accent1"/>
          </a:solidFill>
          <a:ln w="571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chemeClr val="accent1"/>
              </a:solidFill>
              <a:effectLst/>
              <a:uLnTx/>
              <a:uFillTx/>
              <a:latin typeface="Barlow"/>
              <a:ea typeface="+mn-ea"/>
              <a:cs typeface="+mn-cs"/>
            </a:endParaRPr>
          </a:p>
        </p:txBody>
      </p:sp>
      <p:sp>
        <p:nvSpPr>
          <p:cNvPr id="13" name="Freeform 87">
            <a:extLst>
              <a:ext uri="{FF2B5EF4-FFF2-40B4-BE49-F238E27FC236}">
                <a16:creationId xmlns:a16="http://schemas.microsoft.com/office/drawing/2014/main" id="{1341C70B-9506-F438-647C-AD9B9BBB3B10}"/>
              </a:ext>
            </a:extLst>
          </p:cNvPr>
          <p:cNvSpPr/>
          <p:nvPr/>
        </p:nvSpPr>
        <p:spPr>
          <a:xfrm>
            <a:off x="6574542" y="2708920"/>
            <a:ext cx="1237949" cy="1207776"/>
          </a:xfrm>
          <a:prstGeom prst="diamond">
            <a:avLst/>
          </a:prstGeom>
          <a:solidFill>
            <a:schemeClr val="tx1"/>
          </a:solidFill>
          <a:ln w="571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040477"/>
              </a:solidFill>
              <a:effectLst/>
              <a:uLnTx/>
              <a:uFillTx/>
              <a:latin typeface="Barlow"/>
              <a:ea typeface="+mn-ea"/>
              <a:cs typeface="+mn-cs"/>
            </a:endParaRPr>
          </a:p>
        </p:txBody>
      </p:sp>
      <p:sp>
        <p:nvSpPr>
          <p:cNvPr id="14" name="Freeform 87">
            <a:extLst>
              <a:ext uri="{FF2B5EF4-FFF2-40B4-BE49-F238E27FC236}">
                <a16:creationId xmlns:a16="http://schemas.microsoft.com/office/drawing/2014/main" id="{93C8DF86-987E-6B1F-C945-24EE79B040CF}"/>
              </a:ext>
            </a:extLst>
          </p:cNvPr>
          <p:cNvSpPr/>
          <p:nvPr/>
        </p:nvSpPr>
        <p:spPr>
          <a:xfrm>
            <a:off x="8495193" y="4790070"/>
            <a:ext cx="1237949" cy="1207776"/>
          </a:xfrm>
          <a:prstGeom prst="diamond">
            <a:avLst/>
          </a:prstGeom>
          <a:solidFill>
            <a:schemeClr val="tx1"/>
          </a:solidFill>
          <a:ln w="571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040477"/>
              </a:solidFill>
              <a:effectLst/>
              <a:uLnTx/>
              <a:uFillTx/>
              <a:latin typeface="Barlow"/>
              <a:ea typeface="+mn-ea"/>
              <a:cs typeface="+mn-cs"/>
            </a:endParaRPr>
          </a:p>
        </p:txBody>
      </p:sp>
      <p:sp>
        <p:nvSpPr>
          <p:cNvPr id="19" name="Freeform 87">
            <a:extLst>
              <a:ext uri="{FF2B5EF4-FFF2-40B4-BE49-F238E27FC236}">
                <a16:creationId xmlns:a16="http://schemas.microsoft.com/office/drawing/2014/main" id="{4336A82C-2AF1-6CE7-E6D9-3576B130D29E}"/>
              </a:ext>
            </a:extLst>
          </p:cNvPr>
          <p:cNvSpPr/>
          <p:nvPr/>
        </p:nvSpPr>
        <p:spPr>
          <a:xfrm>
            <a:off x="9449380" y="1628800"/>
            <a:ext cx="1237949" cy="1207776"/>
          </a:xfrm>
          <a:prstGeom prst="diamond">
            <a:avLst/>
          </a:prstGeom>
          <a:solidFill>
            <a:schemeClr val="accent1"/>
          </a:solidFill>
          <a:ln w="571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040477"/>
              </a:solidFill>
              <a:effectLst/>
              <a:uLnTx/>
              <a:uFillTx/>
              <a:latin typeface="Barlow"/>
              <a:ea typeface="+mn-ea"/>
              <a:cs typeface="+mn-cs"/>
            </a:endParaRPr>
          </a:p>
        </p:txBody>
      </p:sp>
      <p:sp>
        <p:nvSpPr>
          <p:cNvPr id="20" name="Freeform 87">
            <a:extLst>
              <a:ext uri="{FF2B5EF4-FFF2-40B4-BE49-F238E27FC236}">
                <a16:creationId xmlns:a16="http://schemas.microsoft.com/office/drawing/2014/main" id="{005BD718-F11D-919F-7671-9C9AE0D2060D}"/>
              </a:ext>
            </a:extLst>
          </p:cNvPr>
          <p:cNvSpPr/>
          <p:nvPr/>
        </p:nvSpPr>
        <p:spPr>
          <a:xfrm>
            <a:off x="8495511" y="620688"/>
            <a:ext cx="1237949" cy="1207776"/>
          </a:xfrm>
          <a:prstGeom prst="diamond">
            <a:avLst/>
          </a:prstGeom>
          <a:solidFill>
            <a:schemeClr val="tx1"/>
          </a:solidFill>
          <a:ln w="571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040477"/>
              </a:solidFill>
              <a:effectLst/>
              <a:uLnTx/>
              <a:uFillTx/>
              <a:latin typeface="Barlow"/>
              <a:ea typeface="+mn-ea"/>
              <a:cs typeface="+mn-cs"/>
            </a:endParaRPr>
          </a:p>
        </p:txBody>
      </p:sp>
      <p:sp>
        <p:nvSpPr>
          <p:cNvPr id="23" name="TextBox 22">
            <a:extLst>
              <a:ext uri="{FF2B5EF4-FFF2-40B4-BE49-F238E27FC236}">
                <a16:creationId xmlns:a16="http://schemas.microsoft.com/office/drawing/2014/main" id="{0F445811-307D-4850-952F-29CBAFEEBE39}"/>
              </a:ext>
            </a:extLst>
          </p:cNvPr>
          <p:cNvSpPr txBox="1"/>
          <p:nvPr/>
        </p:nvSpPr>
        <p:spPr>
          <a:xfrm>
            <a:off x="9555581" y="1957755"/>
            <a:ext cx="1028488" cy="534368"/>
          </a:xfrm>
          <a:prstGeom prst="rect">
            <a:avLst/>
          </a:prstGeom>
          <a:noFill/>
        </p:spPr>
        <p:txBody>
          <a:bodyPr wrap="square" lIns="0" tIns="36000" rIns="0" bIns="36000" rtlCol="0" anchor="t">
            <a:spAutoFit/>
          </a:bodyPr>
          <a:lstStyle>
            <a:defPPr>
              <a:defRPr lang="en-US"/>
            </a:defPPr>
            <a:lvl1pPr>
              <a:defRPr sz="1600">
                <a:latin typeface="+mj-lt"/>
              </a:defRPr>
            </a:lvl1pPr>
          </a:lstStyle>
          <a:p>
            <a:pPr marL="0" marR="0" lvl="0" indent="0" algn="ctr" defTabSz="914400" rtl="0" eaLnBrk="1" fontAlgn="auto" latinLnBrk="0" hangingPunct="1">
              <a:lnSpc>
                <a:spcPts val="1220"/>
              </a:lnSpc>
              <a:spcBef>
                <a:spcPts val="0"/>
              </a:spcBef>
              <a:spcAft>
                <a:spcPts val="0"/>
              </a:spcAft>
              <a:buClrTx/>
              <a:buSzTx/>
              <a:buFontTx/>
              <a:buNone/>
              <a:tabLst/>
              <a:defRPr/>
            </a:pPr>
            <a:r>
              <a:rPr kumimoji="0" lang="en-AU" sz="1000" b="1" u="none" strike="noStrike" kern="1200" cap="none" spc="0" normalizeH="0" baseline="0" noProof="0" dirty="0">
                <a:ln>
                  <a:noFill/>
                </a:ln>
                <a:effectLst/>
                <a:uLnTx/>
                <a:uFillTx/>
                <a:latin typeface="Arial" panose="020B0604020202020204" pitchFamily="34" charset="0"/>
                <a:cs typeface="Arial" panose="020B0604020202020204" pitchFamily="34" charset="0"/>
              </a:rPr>
              <a:t>&lt;Tree </a:t>
            </a:r>
            <a:br>
              <a:rPr kumimoji="0" lang="en-AU" sz="1000" b="1"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AU" sz="1000" b="1" u="none" strike="noStrike" kern="1200" cap="none" spc="0" normalizeH="0" baseline="0" noProof="0" dirty="0">
                <a:ln>
                  <a:noFill/>
                </a:ln>
                <a:effectLst/>
                <a:uLnTx/>
                <a:uFillTx/>
                <a:latin typeface="Arial" panose="020B0604020202020204" pitchFamily="34" charset="0"/>
                <a:cs typeface="Arial" panose="020B0604020202020204" pitchFamily="34" charset="0"/>
              </a:rPr>
              <a:t>diagram branches&gt;</a:t>
            </a:r>
          </a:p>
        </p:txBody>
      </p:sp>
      <p:sp>
        <p:nvSpPr>
          <p:cNvPr id="24" name="TextBox 23">
            <a:extLst>
              <a:ext uri="{FF2B5EF4-FFF2-40B4-BE49-F238E27FC236}">
                <a16:creationId xmlns:a16="http://schemas.microsoft.com/office/drawing/2014/main" id="{F57500C7-8456-06BF-0816-4C7CE37BA972}"/>
              </a:ext>
            </a:extLst>
          </p:cNvPr>
          <p:cNvSpPr txBox="1"/>
          <p:nvPr/>
        </p:nvSpPr>
        <p:spPr>
          <a:xfrm>
            <a:off x="7658029" y="1957755"/>
            <a:ext cx="1028488" cy="534368"/>
          </a:xfrm>
          <a:prstGeom prst="rect">
            <a:avLst/>
          </a:prstGeom>
          <a:noFill/>
        </p:spPr>
        <p:txBody>
          <a:bodyPr wrap="square" lIns="0" tIns="36000" rIns="0" bIns="36000" rtlCol="0" anchor="t">
            <a:spAutoFit/>
          </a:bodyPr>
          <a:lstStyle>
            <a:defPPr>
              <a:defRPr lang="en-US"/>
            </a:defPPr>
            <a:lvl1pPr>
              <a:defRPr sz="1600">
                <a:latin typeface="+mj-lt"/>
              </a:defRPr>
            </a:lvl1pPr>
          </a:lstStyle>
          <a:p>
            <a:pPr marL="0" marR="0" lvl="0" indent="0" algn="ctr" defTabSz="914400" rtl="0" eaLnBrk="1" fontAlgn="auto" latinLnBrk="0" hangingPunct="1">
              <a:lnSpc>
                <a:spcPts val="1220"/>
              </a:lnSpc>
              <a:spcBef>
                <a:spcPts val="0"/>
              </a:spcBef>
              <a:spcAft>
                <a:spcPts val="0"/>
              </a:spcAft>
              <a:buClrTx/>
              <a:buSzTx/>
              <a:buFontTx/>
              <a:buNone/>
              <a:tabLst/>
              <a:defRPr/>
            </a:pPr>
            <a:r>
              <a:rPr kumimoji="0" lang="en-AU" sz="1000" b="1" u="none" strike="noStrike" kern="1200" cap="none" spc="0" normalizeH="0" baseline="0" noProof="0" dirty="0">
                <a:ln>
                  <a:noFill/>
                </a:ln>
                <a:effectLst/>
                <a:uLnTx/>
                <a:uFillTx/>
                <a:latin typeface="Arial" panose="020B0604020202020204" pitchFamily="34" charset="0"/>
                <a:cs typeface="Arial" panose="020B0604020202020204" pitchFamily="34" charset="0"/>
              </a:rPr>
              <a:t>&lt;Tree </a:t>
            </a:r>
            <a:br>
              <a:rPr kumimoji="0" lang="en-AU" sz="1000" b="1"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AU" sz="1000" b="1" u="none" strike="noStrike" kern="1200" cap="none" spc="0" normalizeH="0" baseline="0" noProof="0" dirty="0">
                <a:ln>
                  <a:noFill/>
                </a:ln>
                <a:effectLst/>
                <a:uLnTx/>
                <a:uFillTx/>
                <a:latin typeface="Arial" panose="020B0604020202020204" pitchFamily="34" charset="0"/>
                <a:cs typeface="Arial" panose="020B0604020202020204" pitchFamily="34" charset="0"/>
              </a:rPr>
              <a:t>diagram branches&gt;</a:t>
            </a:r>
          </a:p>
        </p:txBody>
      </p:sp>
      <p:sp>
        <p:nvSpPr>
          <p:cNvPr id="25" name="TextBox 24">
            <a:extLst>
              <a:ext uri="{FF2B5EF4-FFF2-40B4-BE49-F238E27FC236}">
                <a16:creationId xmlns:a16="http://schemas.microsoft.com/office/drawing/2014/main" id="{DF6582C3-B432-5284-F82A-D41B2AC66315}"/>
              </a:ext>
            </a:extLst>
          </p:cNvPr>
          <p:cNvSpPr txBox="1"/>
          <p:nvPr/>
        </p:nvSpPr>
        <p:spPr>
          <a:xfrm>
            <a:off x="8599929" y="919602"/>
            <a:ext cx="1028488" cy="534368"/>
          </a:xfrm>
          <a:prstGeom prst="rect">
            <a:avLst/>
          </a:prstGeom>
          <a:noFill/>
        </p:spPr>
        <p:txBody>
          <a:bodyPr wrap="square" lIns="0" tIns="36000" rIns="0" bIns="36000" rtlCol="0" anchor="t">
            <a:spAutoFit/>
          </a:bodyPr>
          <a:lstStyle>
            <a:defPPr>
              <a:defRPr lang="en-US"/>
            </a:defPPr>
            <a:lvl1pPr>
              <a:defRPr sz="1600">
                <a:latin typeface="+mj-lt"/>
              </a:defRPr>
            </a:lvl1pPr>
          </a:lstStyle>
          <a:p>
            <a:pPr marL="0" marR="0" lvl="0" indent="0" algn="ctr" defTabSz="914400" rtl="0" eaLnBrk="1" fontAlgn="auto" latinLnBrk="0" hangingPunct="1">
              <a:lnSpc>
                <a:spcPts val="1220"/>
              </a:lnSpc>
              <a:spcBef>
                <a:spcPts val="0"/>
              </a:spcBef>
              <a:spcAft>
                <a:spcPts val="0"/>
              </a:spcAft>
              <a:buClrTx/>
              <a:buSzTx/>
              <a:buFontTx/>
              <a:buNone/>
              <a:tabLst/>
              <a:defRPr/>
            </a:pPr>
            <a:r>
              <a:rPr kumimoji="0" lang="en-AU" sz="1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&lt;Tree </a:t>
            </a:r>
            <a:br>
              <a:rPr kumimoji="0" lang="en-AU" sz="1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AU" sz="1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diagram branches&gt;</a:t>
            </a:r>
          </a:p>
        </p:txBody>
      </p:sp>
      <p:sp>
        <p:nvSpPr>
          <p:cNvPr id="26" name="TextBox 25">
            <a:extLst>
              <a:ext uri="{FF2B5EF4-FFF2-40B4-BE49-F238E27FC236}">
                <a16:creationId xmlns:a16="http://schemas.microsoft.com/office/drawing/2014/main" id="{FCA4E155-213A-FEF0-636C-34DAE4ADA40C}"/>
              </a:ext>
            </a:extLst>
          </p:cNvPr>
          <p:cNvSpPr txBox="1"/>
          <p:nvPr/>
        </p:nvSpPr>
        <p:spPr>
          <a:xfrm>
            <a:off x="10524982" y="3002784"/>
            <a:ext cx="1028488" cy="534368"/>
          </a:xfrm>
          <a:prstGeom prst="rect">
            <a:avLst/>
          </a:prstGeom>
          <a:noFill/>
        </p:spPr>
        <p:txBody>
          <a:bodyPr wrap="square" lIns="0" tIns="36000" rIns="0" bIns="36000" rtlCol="0" anchor="t">
            <a:spAutoFit/>
          </a:bodyPr>
          <a:lstStyle>
            <a:defPPr>
              <a:defRPr lang="en-US"/>
            </a:defPPr>
            <a:lvl1pPr>
              <a:defRPr sz="1600">
                <a:latin typeface="+mj-lt"/>
              </a:defRPr>
            </a:lvl1pPr>
          </a:lstStyle>
          <a:p>
            <a:pPr marL="0" marR="0" lvl="0" indent="0" algn="ctr" defTabSz="914400" rtl="0" eaLnBrk="1" fontAlgn="auto" latinLnBrk="0" hangingPunct="1">
              <a:lnSpc>
                <a:spcPts val="1220"/>
              </a:lnSpc>
              <a:spcBef>
                <a:spcPts val="0"/>
              </a:spcBef>
              <a:spcAft>
                <a:spcPts val="0"/>
              </a:spcAft>
              <a:buClrTx/>
              <a:buSzTx/>
              <a:buFontTx/>
              <a:buNone/>
              <a:tabLst/>
              <a:defRPr/>
            </a:pPr>
            <a:r>
              <a:rPr kumimoji="0" lang="en-AU" sz="1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&lt;Tree </a:t>
            </a:r>
            <a:br>
              <a:rPr kumimoji="0" lang="en-AU" sz="1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AU" sz="1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diagram branches&gt;</a:t>
            </a:r>
          </a:p>
        </p:txBody>
      </p:sp>
      <p:sp>
        <p:nvSpPr>
          <p:cNvPr id="27" name="TextBox 26">
            <a:extLst>
              <a:ext uri="{FF2B5EF4-FFF2-40B4-BE49-F238E27FC236}">
                <a16:creationId xmlns:a16="http://schemas.microsoft.com/office/drawing/2014/main" id="{C724E852-F74C-92D1-2253-231DDFF6A000}"/>
              </a:ext>
            </a:extLst>
          </p:cNvPr>
          <p:cNvSpPr txBox="1"/>
          <p:nvPr/>
        </p:nvSpPr>
        <p:spPr>
          <a:xfrm>
            <a:off x="6674876" y="3002784"/>
            <a:ext cx="1028488" cy="534368"/>
          </a:xfrm>
          <a:prstGeom prst="rect">
            <a:avLst/>
          </a:prstGeom>
          <a:noFill/>
        </p:spPr>
        <p:txBody>
          <a:bodyPr wrap="square" lIns="0" tIns="36000" rIns="0" bIns="36000" rtlCol="0" anchor="t">
            <a:spAutoFit/>
          </a:bodyPr>
          <a:lstStyle>
            <a:defPPr>
              <a:defRPr lang="en-US"/>
            </a:defPPr>
            <a:lvl1pPr>
              <a:defRPr sz="1600">
                <a:latin typeface="+mj-lt"/>
              </a:defRPr>
            </a:lvl1pPr>
          </a:lstStyle>
          <a:p>
            <a:pPr marL="0" marR="0" lvl="0" indent="0" algn="ctr" defTabSz="914400" rtl="0" eaLnBrk="1" fontAlgn="auto" latinLnBrk="0" hangingPunct="1">
              <a:lnSpc>
                <a:spcPts val="1220"/>
              </a:lnSpc>
              <a:spcBef>
                <a:spcPts val="0"/>
              </a:spcBef>
              <a:spcAft>
                <a:spcPts val="0"/>
              </a:spcAft>
              <a:buClrTx/>
              <a:buSzTx/>
              <a:buFontTx/>
              <a:buNone/>
              <a:tabLst/>
              <a:defRPr/>
            </a:pPr>
            <a:r>
              <a:rPr kumimoji="0" lang="en-AU" sz="1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&lt;Tree </a:t>
            </a:r>
            <a:br>
              <a:rPr kumimoji="0" lang="en-AU" sz="1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AU" sz="1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diagram branches&gt;</a:t>
            </a:r>
          </a:p>
        </p:txBody>
      </p:sp>
      <p:sp>
        <p:nvSpPr>
          <p:cNvPr id="28" name="TextBox 27">
            <a:extLst>
              <a:ext uri="{FF2B5EF4-FFF2-40B4-BE49-F238E27FC236}">
                <a16:creationId xmlns:a16="http://schemas.microsoft.com/office/drawing/2014/main" id="{08EDBCE9-030C-6B04-B0B2-96ADD025008E}"/>
              </a:ext>
            </a:extLst>
          </p:cNvPr>
          <p:cNvSpPr txBox="1"/>
          <p:nvPr/>
        </p:nvSpPr>
        <p:spPr>
          <a:xfrm>
            <a:off x="8599929" y="5134092"/>
            <a:ext cx="1028488" cy="534368"/>
          </a:xfrm>
          <a:prstGeom prst="rect">
            <a:avLst/>
          </a:prstGeom>
          <a:noFill/>
        </p:spPr>
        <p:txBody>
          <a:bodyPr wrap="square" lIns="0" tIns="36000" rIns="0" bIns="36000" rtlCol="0" anchor="t">
            <a:spAutoFit/>
          </a:bodyPr>
          <a:lstStyle>
            <a:defPPr>
              <a:defRPr lang="en-US"/>
            </a:defPPr>
            <a:lvl1pPr>
              <a:defRPr sz="1600">
                <a:latin typeface="+mj-lt"/>
              </a:defRPr>
            </a:lvl1pPr>
          </a:lstStyle>
          <a:p>
            <a:pPr marL="0" marR="0" lvl="0" indent="0" algn="ctr" defTabSz="914400" rtl="0" eaLnBrk="1" fontAlgn="auto" latinLnBrk="0" hangingPunct="1">
              <a:lnSpc>
                <a:spcPts val="1220"/>
              </a:lnSpc>
              <a:spcBef>
                <a:spcPts val="0"/>
              </a:spcBef>
              <a:spcAft>
                <a:spcPts val="0"/>
              </a:spcAft>
              <a:buClrTx/>
              <a:buSzTx/>
              <a:buFontTx/>
              <a:buNone/>
              <a:tabLst/>
              <a:defRPr/>
            </a:pPr>
            <a:r>
              <a:rPr kumimoji="0" lang="en-AU" sz="1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&lt;Tree </a:t>
            </a:r>
            <a:br>
              <a:rPr kumimoji="0" lang="en-AU" sz="1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AU" sz="1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diagram </a:t>
            </a:r>
            <a:br>
              <a:rPr kumimoji="0" lang="en-AU" sz="1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AU" sz="1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Trunk&gt;</a:t>
            </a:r>
          </a:p>
        </p:txBody>
      </p:sp>
      <p:sp>
        <p:nvSpPr>
          <p:cNvPr id="7" name="Footer Placeholder 6">
            <a:extLst>
              <a:ext uri="{FF2B5EF4-FFF2-40B4-BE49-F238E27FC236}">
                <a16:creationId xmlns:a16="http://schemas.microsoft.com/office/drawing/2014/main" id="{C1448F03-4500-F334-C969-09B5B8E74127}"/>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3445120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89401AD-0EDA-9B46-8986-C4085B8CE634}"/>
              </a:ext>
            </a:extLst>
          </p:cNvPr>
          <p:cNvGraphicFramePr>
            <a:graphicFrameLocks noGrp="1"/>
          </p:cNvGraphicFramePr>
          <p:nvPr>
            <p:extLst>
              <p:ext uri="{D42A27DB-BD31-4B8C-83A1-F6EECF244321}">
                <p14:modId xmlns:p14="http://schemas.microsoft.com/office/powerpoint/2010/main" val="2408959111"/>
              </p:ext>
            </p:extLst>
          </p:nvPr>
        </p:nvGraphicFramePr>
        <p:xfrm>
          <a:off x="363028" y="1392898"/>
          <a:ext cx="11493944" cy="3890641"/>
        </p:xfrm>
        <a:graphic>
          <a:graphicData uri="http://schemas.openxmlformats.org/drawingml/2006/table">
            <a:tbl>
              <a:tblPr firstRow="1" bandRow="1"/>
              <a:tblGrid>
                <a:gridCol w="2873486">
                  <a:extLst>
                    <a:ext uri="{9D8B030D-6E8A-4147-A177-3AD203B41FA5}">
                      <a16:colId xmlns:a16="http://schemas.microsoft.com/office/drawing/2014/main" val="497128016"/>
                    </a:ext>
                  </a:extLst>
                </a:gridCol>
                <a:gridCol w="2873486">
                  <a:extLst>
                    <a:ext uri="{9D8B030D-6E8A-4147-A177-3AD203B41FA5}">
                      <a16:colId xmlns:a16="http://schemas.microsoft.com/office/drawing/2014/main" val="1441995578"/>
                    </a:ext>
                  </a:extLst>
                </a:gridCol>
                <a:gridCol w="2873486">
                  <a:extLst>
                    <a:ext uri="{9D8B030D-6E8A-4147-A177-3AD203B41FA5}">
                      <a16:colId xmlns:a16="http://schemas.microsoft.com/office/drawing/2014/main" val="3330574618"/>
                    </a:ext>
                  </a:extLst>
                </a:gridCol>
                <a:gridCol w="2873486">
                  <a:extLst>
                    <a:ext uri="{9D8B030D-6E8A-4147-A177-3AD203B41FA5}">
                      <a16:colId xmlns:a16="http://schemas.microsoft.com/office/drawing/2014/main" val="20041033"/>
                    </a:ext>
                  </a:extLst>
                </a:gridCol>
              </a:tblGrid>
              <a:tr h="641021">
                <a:tc>
                  <a:txBody>
                    <a:bodyPr/>
                    <a:lstStyle/>
                    <a:p>
                      <a:r>
                        <a:rPr lang="en-US" sz="1300" b="1" i="0" dirty="0">
                          <a:solidFill>
                            <a:schemeClr val="accent2"/>
                          </a:solidFill>
                          <a:latin typeface="Arial" panose="020B0604020202020204" pitchFamily="34" charset="0"/>
                        </a:rPr>
                        <a:t>HEADING</a:t>
                      </a:r>
                      <a:endParaRPr lang="en-US" sz="1300" b="1" i="0" dirty="0">
                        <a:solidFill>
                          <a:schemeClr val="accent2"/>
                        </a:solidFill>
                        <a:latin typeface="Arial" panose="020B0604020202020204" pitchFamily="34" charset="0"/>
                        <a:cs typeface="Arial" panose="020B0604020202020204" pitchFamily="34" charset="0"/>
                      </a:endParaRPr>
                    </a:p>
                  </a:txBody>
                  <a:tcPr marL="72000" marB="72000" anchor="b">
                    <a:lnL w="12700" cmpd="sng">
                      <a:noFill/>
                      <a:prstDash val="solid"/>
                    </a:lnL>
                    <a:lnR w="12700" cmpd="sng">
                      <a:noFill/>
                      <a:prstDash val="solid"/>
                    </a:lnR>
                    <a:lnT w="12700" cmpd="sng">
                      <a:noFill/>
                      <a:prstDash val="soli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dirty="0">
                          <a:solidFill>
                            <a:schemeClr val="accent2"/>
                          </a:solidFill>
                          <a:latin typeface="Arial" panose="020B0604020202020204" pitchFamily="34" charset="0"/>
                        </a:rPr>
                        <a:t>HEADING</a:t>
                      </a:r>
                      <a:endParaRPr lang="en-US" sz="1300" b="1" i="0" dirty="0">
                        <a:solidFill>
                          <a:schemeClr val="accent2"/>
                        </a:solidFill>
                        <a:latin typeface="Arial" panose="020B0604020202020204" pitchFamily="34" charset="0"/>
                        <a:cs typeface="Arial" panose="020B0604020202020204" pitchFamily="34" charset="0"/>
                      </a:endParaRPr>
                    </a:p>
                  </a:txBody>
                  <a:tcPr marL="72000" marB="72000" anchor="b">
                    <a:lnL w="12700" cmpd="sng">
                      <a:noFill/>
                      <a:prstDash val="solid"/>
                    </a:lnL>
                    <a:lnR w="12700" cmpd="sng">
                      <a:noFill/>
                      <a:prstDash val="solid"/>
                    </a:lnR>
                    <a:lnT w="12700" cmpd="sng">
                      <a:noFill/>
                      <a:prstDash val="soli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dirty="0">
                          <a:solidFill>
                            <a:schemeClr val="accent2"/>
                          </a:solidFill>
                          <a:latin typeface="Arial" panose="020B0604020202020204" pitchFamily="34" charset="0"/>
                        </a:rPr>
                        <a:t>HEADING</a:t>
                      </a:r>
                      <a:endParaRPr lang="en-US" sz="1300" b="1" i="0" dirty="0">
                        <a:solidFill>
                          <a:schemeClr val="accent2"/>
                        </a:solidFill>
                        <a:latin typeface="Arial" panose="020B0604020202020204" pitchFamily="34" charset="0"/>
                        <a:cs typeface="Arial" panose="020B0604020202020204" pitchFamily="34" charset="0"/>
                      </a:endParaRPr>
                    </a:p>
                  </a:txBody>
                  <a:tcPr marL="72000" marB="72000" anchor="b">
                    <a:lnL w="12700" cmpd="sng">
                      <a:noFill/>
                      <a:prstDash val="solid"/>
                    </a:lnL>
                    <a:lnR w="12700" cmpd="sng">
                      <a:noFill/>
                      <a:prstDash val="solid"/>
                    </a:lnR>
                    <a:lnT w="12700" cmpd="sng">
                      <a:noFill/>
                      <a:prstDash val="soli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dirty="0">
                          <a:solidFill>
                            <a:schemeClr val="accent2"/>
                          </a:solidFill>
                          <a:latin typeface="Arial" panose="020B0604020202020204" pitchFamily="34" charset="0"/>
                        </a:rPr>
                        <a:t>HEADING</a:t>
                      </a:r>
                      <a:endParaRPr lang="en-US" sz="1300" b="1" i="0" dirty="0">
                        <a:solidFill>
                          <a:schemeClr val="accent2"/>
                        </a:solidFill>
                        <a:latin typeface="Arial" panose="020B0604020202020204" pitchFamily="34" charset="0"/>
                        <a:cs typeface="Arial" panose="020B0604020202020204" pitchFamily="34" charset="0"/>
                      </a:endParaRPr>
                    </a:p>
                  </a:txBody>
                  <a:tcPr marL="72000" marB="72000" anchor="b">
                    <a:lnL w="12700" cmpd="sng">
                      <a:noFill/>
                      <a:prstDash val="solid"/>
                    </a:lnL>
                    <a:lnR w="12700" cmpd="sng">
                      <a:noFill/>
                      <a:prstDash val="solid"/>
                    </a:lnR>
                    <a:lnT w="12700" cmpd="sng">
                      <a:noFill/>
                      <a:prstDash val="soli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5078971"/>
                  </a:ext>
                </a:extLst>
              </a:tr>
              <a:tr h="649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9050" cap="flat" cmpd="sng" algn="ctr">
                      <a:solidFill>
                        <a:schemeClr val="accent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9050" cap="flat" cmpd="sng" algn="ctr">
                      <a:solidFill>
                        <a:schemeClr val="accent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9050" cap="flat" cmpd="sng" algn="ctr">
                      <a:solidFill>
                        <a:schemeClr val="accent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9050" cap="flat" cmpd="sng" algn="ctr">
                      <a:solidFill>
                        <a:schemeClr val="accent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59280129"/>
                  </a:ext>
                </a:extLst>
              </a:tr>
              <a:tr h="649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28518414"/>
                  </a:ext>
                </a:extLst>
              </a:tr>
              <a:tr h="649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25419186"/>
                  </a:ext>
                </a:extLst>
              </a:tr>
              <a:tr h="649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22688538"/>
                  </a:ext>
                </a:extLst>
              </a:tr>
              <a:tr h="649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077743242"/>
                  </a:ext>
                </a:extLst>
              </a:tr>
            </a:tbl>
          </a:graphicData>
        </a:graphic>
      </p:graphicFrame>
      <p:sp>
        <p:nvSpPr>
          <p:cNvPr id="6" name="Title 2">
            <a:extLst>
              <a:ext uri="{FF2B5EF4-FFF2-40B4-BE49-F238E27FC236}">
                <a16:creationId xmlns:a16="http://schemas.microsoft.com/office/drawing/2014/main" id="{97E26318-81E2-11D8-2BF2-DE7D990523ED}"/>
              </a:ext>
            </a:extLst>
          </p:cNvPr>
          <p:cNvSpPr txBox="1">
            <a:spLocks/>
          </p:cNvSpPr>
          <p:nvPr/>
        </p:nvSpPr>
        <p:spPr>
          <a:xfrm>
            <a:off x="363029" y="364342"/>
            <a:ext cx="10530840" cy="515901"/>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a:t>&lt;Table: Headline in Arial bold 32pt&gt;</a:t>
            </a:r>
            <a:endParaRPr lang="en-US" dirty="0"/>
          </a:p>
        </p:txBody>
      </p:sp>
      <p:sp>
        <p:nvSpPr>
          <p:cNvPr id="7" name="Footer Placeholder 6">
            <a:extLst>
              <a:ext uri="{FF2B5EF4-FFF2-40B4-BE49-F238E27FC236}">
                <a16:creationId xmlns:a16="http://schemas.microsoft.com/office/drawing/2014/main" id="{107DA701-4014-B527-1423-B6A00A01FB67}"/>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1492946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A17CCD-8416-384D-BA8D-EBE83E82F1DD}"/>
              </a:ext>
            </a:extLst>
          </p:cNvPr>
          <p:cNvGraphicFramePr>
            <a:graphicFrameLocks noGrp="1"/>
          </p:cNvGraphicFramePr>
          <p:nvPr>
            <p:extLst>
              <p:ext uri="{D42A27DB-BD31-4B8C-83A1-F6EECF244321}">
                <p14:modId xmlns:p14="http://schemas.microsoft.com/office/powerpoint/2010/main" val="2128859269"/>
              </p:ext>
            </p:extLst>
          </p:nvPr>
        </p:nvGraphicFramePr>
        <p:xfrm>
          <a:off x="363029" y="1438238"/>
          <a:ext cx="10476208" cy="3750477"/>
        </p:xfrm>
        <a:graphic>
          <a:graphicData uri="http://schemas.openxmlformats.org/drawingml/2006/table">
            <a:tbl>
              <a:tblPr firstRow="1" bandRow="1"/>
              <a:tblGrid>
                <a:gridCol w="2619052">
                  <a:extLst>
                    <a:ext uri="{9D8B030D-6E8A-4147-A177-3AD203B41FA5}">
                      <a16:colId xmlns:a16="http://schemas.microsoft.com/office/drawing/2014/main" val="497128016"/>
                    </a:ext>
                  </a:extLst>
                </a:gridCol>
                <a:gridCol w="2619052">
                  <a:extLst>
                    <a:ext uri="{9D8B030D-6E8A-4147-A177-3AD203B41FA5}">
                      <a16:colId xmlns:a16="http://schemas.microsoft.com/office/drawing/2014/main" val="1441995578"/>
                    </a:ext>
                  </a:extLst>
                </a:gridCol>
                <a:gridCol w="2619052">
                  <a:extLst>
                    <a:ext uri="{9D8B030D-6E8A-4147-A177-3AD203B41FA5}">
                      <a16:colId xmlns:a16="http://schemas.microsoft.com/office/drawing/2014/main" val="3330574618"/>
                    </a:ext>
                  </a:extLst>
                </a:gridCol>
                <a:gridCol w="2619052">
                  <a:extLst>
                    <a:ext uri="{9D8B030D-6E8A-4147-A177-3AD203B41FA5}">
                      <a16:colId xmlns:a16="http://schemas.microsoft.com/office/drawing/2014/main" val="20041033"/>
                    </a:ext>
                  </a:extLst>
                </a:gridCol>
              </a:tblGrid>
              <a:tr h="641021">
                <a:tc>
                  <a:txBody>
                    <a:bodyPr/>
                    <a:lstStyle/>
                    <a:p>
                      <a:r>
                        <a:rPr lang="en-US" sz="1300" b="1" i="0" dirty="0">
                          <a:solidFill>
                            <a:schemeClr val="tx1"/>
                          </a:solidFill>
                          <a:latin typeface="Arial" panose="020B0604020202020204" pitchFamily="34" charset="0"/>
                        </a:rPr>
                        <a:t>HEADING</a:t>
                      </a:r>
                      <a:endParaRPr lang="en-US" sz="1300" b="1" i="0" dirty="0">
                        <a:solidFill>
                          <a:schemeClr val="tx1"/>
                        </a:solidFill>
                        <a:latin typeface="Arial" panose="020B0604020202020204" pitchFamily="34" charset="0"/>
                        <a:cs typeface="Arial" panose="020B0604020202020204" pitchFamily="34" charset="0"/>
                      </a:endParaRPr>
                    </a:p>
                  </a:txBody>
                  <a:tcPr marL="72000" marB="72000" anchor="b">
                    <a:lnL w="12700" cmpd="sng">
                      <a:noFill/>
                      <a:prstDash val="solid"/>
                    </a:lnL>
                    <a:lnR w="12700" cmpd="sng">
                      <a:noFill/>
                      <a:prstDash val="solid"/>
                    </a:lnR>
                    <a:lnT w="12700" cmpd="sng">
                      <a:noFill/>
                      <a:prstDash val="soli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dirty="0">
                          <a:solidFill>
                            <a:schemeClr val="tx1"/>
                          </a:solidFill>
                          <a:latin typeface="Arial" panose="020B0604020202020204" pitchFamily="34" charset="0"/>
                        </a:rPr>
                        <a:t>HEADING</a:t>
                      </a:r>
                      <a:endParaRPr lang="en-US" sz="1300" b="1" i="0" dirty="0">
                        <a:solidFill>
                          <a:schemeClr val="tx1"/>
                        </a:solidFill>
                        <a:latin typeface="Arial" panose="020B0604020202020204" pitchFamily="34" charset="0"/>
                        <a:cs typeface="Arial" panose="020B0604020202020204" pitchFamily="34" charset="0"/>
                      </a:endParaRPr>
                    </a:p>
                  </a:txBody>
                  <a:tcPr marL="72000" marB="72000" anchor="b">
                    <a:lnL w="12700" cmpd="sng">
                      <a:noFill/>
                      <a:prstDash val="solid"/>
                    </a:lnL>
                    <a:lnR w="12700" cmpd="sng">
                      <a:noFill/>
                      <a:prstDash val="solid"/>
                    </a:lnR>
                    <a:lnT w="12700" cmpd="sng">
                      <a:noFill/>
                      <a:prstDash val="soli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dirty="0">
                          <a:solidFill>
                            <a:schemeClr val="tx1"/>
                          </a:solidFill>
                          <a:latin typeface="Arial" panose="020B0604020202020204" pitchFamily="34" charset="0"/>
                        </a:rPr>
                        <a:t>HEADING</a:t>
                      </a:r>
                      <a:endParaRPr lang="en-US" sz="1300" b="1" i="0" dirty="0">
                        <a:solidFill>
                          <a:schemeClr val="tx1"/>
                        </a:solidFill>
                        <a:latin typeface="Arial" panose="020B0604020202020204" pitchFamily="34" charset="0"/>
                        <a:cs typeface="Arial" panose="020B0604020202020204" pitchFamily="34" charset="0"/>
                      </a:endParaRPr>
                    </a:p>
                  </a:txBody>
                  <a:tcPr marL="72000" marB="72000" anchor="b">
                    <a:lnL w="12700" cmpd="sng">
                      <a:noFill/>
                      <a:prstDash val="solid"/>
                    </a:lnL>
                    <a:lnR w="12700" cmpd="sng">
                      <a:noFill/>
                      <a:prstDash val="solid"/>
                    </a:lnR>
                    <a:lnT w="12700" cmpd="sng">
                      <a:noFill/>
                      <a:prstDash val="soli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dirty="0">
                          <a:solidFill>
                            <a:schemeClr val="tx1"/>
                          </a:solidFill>
                          <a:latin typeface="Arial" panose="020B0604020202020204" pitchFamily="34" charset="0"/>
                        </a:rPr>
                        <a:t>HEADING</a:t>
                      </a:r>
                      <a:endParaRPr lang="en-US" sz="1300" b="1" i="0" dirty="0">
                        <a:solidFill>
                          <a:schemeClr val="tx1"/>
                        </a:solidFill>
                        <a:latin typeface="Arial" panose="020B0604020202020204" pitchFamily="34" charset="0"/>
                        <a:cs typeface="Arial" panose="020B0604020202020204" pitchFamily="34" charset="0"/>
                      </a:endParaRPr>
                    </a:p>
                  </a:txBody>
                  <a:tcPr marL="72000" marB="72000" anchor="b">
                    <a:lnL w="12700" cmpd="sng">
                      <a:noFill/>
                      <a:prstDash val="solid"/>
                    </a:lnL>
                    <a:lnR w="12700" cmpd="sng">
                      <a:noFill/>
                      <a:prstDash val="solid"/>
                    </a:lnR>
                    <a:lnT w="12700" cmpd="sng">
                      <a:noFill/>
                      <a:prstDash val="soli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5078971"/>
                  </a:ext>
                </a:extLst>
              </a:tr>
              <a:tr h="254880">
                <a:tc gridSpan="4">
                  <a:txBody>
                    <a:bodyPr/>
                    <a:lstStyle/>
                    <a:p>
                      <a:r>
                        <a:rPr lang="en-US" sz="1200" b="1" i="0" dirty="0">
                          <a:solidFill>
                            <a:schemeClr val="tx1"/>
                          </a:solidFill>
                          <a:latin typeface="Arial" panose="020B0604020202020204" pitchFamily="34" charset="0"/>
                          <a:cs typeface="Arial" panose="020B0604020202020204" pitchFamily="34" charset="0"/>
                        </a:rPr>
                        <a:t>SUBHEADING</a:t>
                      </a:r>
                    </a:p>
                  </a:txBody>
                  <a:tcPr marL="72000" marT="36000" marB="36000" anchor="ctr">
                    <a:lnL w="12700" cmpd="sng">
                      <a:noFill/>
                      <a:prstDash val="solid"/>
                    </a:lnL>
                    <a:lnR w="12700" cmpd="sng">
                      <a:noFill/>
                      <a:prstDash val="soli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chemeClr val="accent2"/>
                        </a:solidFill>
                        <a:latin typeface="Arial" panose="020B0604020202020204" pitchFamily="34" charset="0"/>
                        <a:cs typeface="Arial" panose="020B0604020202020204" pitchFamily="34" charset="0"/>
                      </a:endParaRPr>
                    </a:p>
                  </a:txBody>
                  <a:tcPr marL="72000" marB="72000" anchor="b">
                    <a:lnL w="12700" cmpd="sng">
                      <a:noFill/>
                      <a:prstDash val="solid"/>
                    </a:lnL>
                    <a:lnR w="12700" cmpd="sng">
                      <a:noFill/>
                      <a:prstDash val="soli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chemeClr val="accent2"/>
                        </a:solidFill>
                        <a:latin typeface="Arial" panose="020B0604020202020204" pitchFamily="34" charset="0"/>
                        <a:cs typeface="Arial" panose="020B0604020202020204" pitchFamily="34" charset="0"/>
                      </a:endParaRPr>
                    </a:p>
                  </a:txBody>
                  <a:tcPr marL="72000" marB="72000" anchor="b">
                    <a:lnL w="12700" cmpd="sng">
                      <a:noFill/>
                      <a:prstDash val="solid"/>
                    </a:lnL>
                    <a:lnR w="12700" cmpd="sng">
                      <a:noFill/>
                      <a:prstDash val="soli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chemeClr val="accent2"/>
                        </a:solidFill>
                        <a:latin typeface="Arial" panose="020B0604020202020204" pitchFamily="34" charset="0"/>
                        <a:cs typeface="Arial" panose="020B0604020202020204" pitchFamily="34" charset="0"/>
                      </a:endParaRPr>
                    </a:p>
                  </a:txBody>
                  <a:tcPr marL="72000" marB="72000" anchor="b">
                    <a:lnL w="12700" cmpd="sng">
                      <a:noFill/>
                      <a:prstDash val="solid"/>
                    </a:lnL>
                    <a:lnR w="12700" cmpd="sng">
                      <a:noFill/>
                      <a:prstDash val="soli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2403846"/>
                  </a:ext>
                </a:extLst>
              </a:tr>
              <a:tr h="649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90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90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90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90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9280129"/>
                  </a:ext>
                </a:extLst>
              </a:tr>
              <a:tr h="649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8518414"/>
                  </a:ext>
                </a:extLst>
              </a:tr>
              <a:tr h="25488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SUBHEADING</a:t>
                      </a:r>
                    </a:p>
                  </a:txBody>
                  <a:tcPr marL="72000" marR="72000" marT="36000" marB="36000">
                    <a:lnL w="12700" cmpd="sng">
                      <a:noFill/>
                      <a:prstDash val="solid"/>
                    </a:lnL>
                    <a:lnR w="12700" cmpd="sng">
                      <a:noFill/>
                      <a:prstDash val="soli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txBody>
                  <a:tcPr marL="72000" marR="72000" marT="72000" marB="72000">
                    <a:lnL w="12700" cmpd="sng">
                      <a:noFill/>
                      <a:prstDash val="solid"/>
                    </a:lnL>
                    <a:lnR w="12700" cmpd="sng">
                      <a:noFill/>
                      <a:prstDash val="soli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txBody>
                  <a:tcPr marL="72000" marR="72000" marT="72000" marB="72000">
                    <a:lnL w="12700" cmpd="sng">
                      <a:noFill/>
                      <a:prstDash val="solid"/>
                    </a:lnL>
                    <a:lnR w="12700" cmpd="sng">
                      <a:noFill/>
                      <a:prstDash val="soli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txBody>
                  <a:tcPr marL="72000" marR="72000" marT="72000" marB="72000">
                    <a:lnL w="12700" cmpd="sng">
                      <a:noFill/>
                      <a:prstDash val="solid"/>
                    </a:lnL>
                    <a:lnR w="12700" cmpd="sng">
                      <a:noFill/>
                      <a:prstDash val="soli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5419186"/>
                  </a:ext>
                </a:extLst>
              </a:tr>
              <a:tr h="649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2688538"/>
                  </a:ext>
                </a:extLst>
              </a:tr>
              <a:tr h="649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7743242"/>
                  </a:ext>
                </a:extLst>
              </a:tr>
            </a:tbl>
          </a:graphicData>
        </a:graphic>
      </p:graphicFrame>
      <p:sp>
        <p:nvSpPr>
          <p:cNvPr id="6" name="Title 2">
            <a:extLst>
              <a:ext uri="{FF2B5EF4-FFF2-40B4-BE49-F238E27FC236}">
                <a16:creationId xmlns:a16="http://schemas.microsoft.com/office/drawing/2014/main" id="{8D26A46E-2A51-E553-B555-6CB7E5D3ED24}"/>
              </a:ext>
            </a:extLst>
          </p:cNvPr>
          <p:cNvSpPr txBox="1">
            <a:spLocks/>
          </p:cNvSpPr>
          <p:nvPr/>
        </p:nvSpPr>
        <p:spPr>
          <a:xfrm>
            <a:off x="363029" y="364342"/>
            <a:ext cx="10530840" cy="515901"/>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a:t>&lt;Table: Headline in Arial bold 32pt&gt;</a:t>
            </a:r>
            <a:endParaRPr lang="en-US" dirty="0"/>
          </a:p>
        </p:txBody>
      </p:sp>
      <p:sp>
        <p:nvSpPr>
          <p:cNvPr id="7" name="Footer Placeholder 6">
            <a:extLst>
              <a:ext uri="{FF2B5EF4-FFF2-40B4-BE49-F238E27FC236}">
                <a16:creationId xmlns:a16="http://schemas.microsoft.com/office/drawing/2014/main" id="{40D99B10-A27F-3B93-0C56-B6E3CC00700F}"/>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5646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DC0FB14-082D-9047-9566-04F965CCB516}"/>
              </a:ext>
            </a:extLst>
          </p:cNvPr>
          <p:cNvGraphicFramePr>
            <a:graphicFrameLocks noGrp="1"/>
          </p:cNvGraphicFramePr>
          <p:nvPr>
            <p:extLst>
              <p:ext uri="{D42A27DB-BD31-4B8C-83A1-F6EECF244321}">
                <p14:modId xmlns:p14="http://schemas.microsoft.com/office/powerpoint/2010/main" val="2086889884"/>
              </p:ext>
            </p:extLst>
          </p:nvPr>
        </p:nvGraphicFramePr>
        <p:xfrm>
          <a:off x="363028" y="1423126"/>
          <a:ext cx="11463716" cy="3890641"/>
        </p:xfrm>
        <a:graphic>
          <a:graphicData uri="http://schemas.openxmlformats.org/drawingml/2006/table">
            <a:tbl>
              <a:tblPr firstRow="1" bandRow="1"/>
              <a:tblGrid>
                <a:gridCol w="2865929">
                  <a:extLst>
                    <a:ext uri="{9D8B030D-6E8A-4147-A177-3AD203B41FA5}">
                      <a16:colId xmlns:a16="http://schemas.microsoft.com/office/drawing/2014/main" val="497128016"/>
                    </a:ext>
                  </a:extLst>
                </a:gridCol>
                <a:gridCol w="2865929">
                  <a:extLst>
                    <a:ext uri="{9D8B030D-6E8A-4147-A177-3AD203B41FA5}">
                      <a16:colId xmlns:a16="http://schemas.microsoft.com/office/drawing/2014/main" val="1441995578"/>
                    </a:ext>
                  </a:extLst>
                </a:gridCol>
                <a:gridCol w="2865929">
                  <a:extLst>
                    <a:ext uri="{9D8B030D-6E8A-4147-A177-3AD203B41FA5}">
                      <a16:colId xmlns:a16="http://schemas.microsoft.com/office/drawing/2014/main" val="3330574618"/>
                    </a:ext>
                  </a:extLst>
                </a:gridCol>
                <a:gridCol w="2865929">
                  <a:extLst>
                    <a:ext uri="{9D8B030D-6E8A-4147-A177-3AD203B41FA5}">
                      <a16:colId xmlns:a16="http://schemas.microsoft.com/office/drawing/2014/main" val="20041033"/>
                    </a:ext>
                  </a:extLst>
                </a:gridCol>
              </a:tblGrid>
              <a:tr h="641021">
                <a:tc>
                  <a:txBody>
                    <a:bodyPr/>
                    <a:lstStyle/>
                    <a:p>
                      <a:r>
                        <a:rPr lang="en-US" sz="1300" b="1" i="0" dirty="0">
                          <a:solidFill>
                            <a:schemeClr val="tx1"/>
                          </a:solidFill>
                          <a:latin typeface="Arial" panose="020B0604020202020204" pitchFamily="34" charset="0"/>
                        </a:rPr>
                        <a:t>HEADING</a:t>
                      </a:r>
                      <a:endParaRPr lang="en-US" sz="1300" b="1" i="0" dirty="0">
                        <a:solidFill>
                          <a:schemeClr val="tx1"/>
                        </a:solidFill>
                        <a:latin typeface="Arial" panose="020B0604020202020204" pitchFamily="34" charset="0"/>
                        <a:cs typeface="Arial" panose="020B0604020202020204" pitchFamily="34" charset="0"/>
                      </a:endParaRPr>
                    </a:p>
                  </a:txBody>
                  <a:tcPr marL="72000" marB="72000" anchor="b">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dirty="0">
                          <a:solidFill>
                            <a:schemeClr val="tx1"/>
                          </a:solidFill>
                          <a:latin typeface="Arial" panose="020B0604020202020204" pitchFamily="34" charset="0"/>
                        </a:rPr>
                        <a:t>HEADING</a:t>
                      </a:r>
                      <a:endParaRPr lang="en-US" sz="1300" b="1" i="0" dirty="0">
                        <a:solidFill>
                          <a:schemeClr val="tx1"/>
                        </a:solidFill>
                        <a:latin typeface="Arial" panose="020B0604020202020204" pitchFamily="34" charset="0"/>
                        <a:cs typeface="Arial" panose="020B0604020202020204" pitchFamily="34" charset="0"/>
                      </a:endParaRPr>
                    </a:p>
                  </a:txBody>
                  <a:tcPr marL="72000" marB="72000" anchor="b">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dirty="0">
                          <a:solidFill>
                            <a:schemeClr val="tx1"/>
                          </a:solidFill>
                          <a:latin typeface="Arial" panose="020B0604020202020204" pitchFamily="34" charset="0"/>
                        </a:rPr>
                        <a:t>HEADING</a:t>
                      </a:r>
                      <a:endParaRPr lang="en-US" sz="1300" b="1" i="0" dirty="0">
                        <a:solidFill>
                          <a:schemeClr val="tx1"/>
                        </a:solidFill>
                        <a:latin typeface="Arial" panose="020B0604020202020204" pitchFamily="34" charset="0"/>
                        <a:cs typeface="Arial" panose="020B0604020202020204" pitchFamily="34" charset="0"/>
                      </a:endParaRPr>
                    </a:p>
                  </a:txBody>
                  <a:tcPr marL="72000" marB="72000" anchor="b">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dirty="0">
                          <a:solidFill>
                            <a:schemeClr val="tx1"/>
                          </a:solidFill>
                          <a:latin typeface="Arial" panose="020B0604020202020204" pitchFamily="34" charset="0"/>
                        </a:rPr>
                        <a:t>HEADING</a:t>
                      </a:r>
                      <a:endParaRPr lang="en-US" sz="1300" b="1" i="0" dirty="0">
                        <a:solidFill>
                          <a:schemeClr val="tx1"/>
                        </a:solidFill>
                        <a:latin typeface="Arial" panose="020B0604020202020204" pitchFamily="34" charset="0"/>
                        <a:cs typeface="Arial" panose="020B0604020202020204" pitchFamily="34" charset="0"/>
                      </a:endParaRPr>
                    </a:p>
                  </a:txBody>
                  <a:tcPr marL="72000" marB="72000" anchor="b">
                    <a:lnL w="12700" cmpd="sng">
                      <a:noFill/>
                      <a:prstDash val="solid"/>
                    </a:lnL>
                    <a:lnR w="12700" cmpd="sng">
                      <a:noFill/>
                      <a:prstDash val="solid"/>
                    </a:lnR>
                    <a:lnT w="12700" cmpd="sng">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5078971"/>
                  </a:ext>
                </a:extLst>
              </a:tr>
              <a:tr h="649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905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905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905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905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59280129"/>
                  </a:ext>
                </a:extLst>
              </a:tr>
              <a:tr h="649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28518414"/>
                  </a:ext>
                </a:extLst>
              </a:tr>
              <a:tr h="649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25419186"/>
                  </a:ext>
                </a:extLst>
              </a:tr>
              <a:tr h="649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22688538"/>
                  </a:ext>
                </a:extLst>
              </a:tr>
              <a:tr h="649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&lt;Insert text&gt;</a:t>
                      </a:r>
                    </a:p>
                  </a:txBody>
                  <a:tcPr marL="72000" marR="72000" marT="72000" marB="7200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77743242"/>
                  </a:ext>
                </a:extLst>
              </a:tr>
            </a:tbl>
          </a:graphicData>
        </a:graphic>
      </p:graphicFrame>
      <p:sp>
        <p:nvSpPr>
          <p:cNvPr id="6" name="Title 2">
            <a:extLst>
              <a:ext uri="{FF2B5EF4-FFF2-40B4-BE49-F238E27FC236}">
                <a16:creationId xmlns:a16="http://schemas.microsoft.com/office/drawing/2014/main" id="{01C0AEE3-C989-1F2A-33E2-2AC41579483C}"/>
              </a:ext>
            </a:extLst>
          </p:cNvPr>
          <p:cNvSpPr txBox="1">
            <a:spLocks/>
          </p:cNvSpPr>
          <p:nvPr/>
        </p:nvSpPr>
        <p:spPr>
          <a:xfrm>
            <a:off x="363029" y="364342"/>
            <a:ext cx="10530840" cy="515901"/>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a:t>&lt;Table: Headline in Arial bold 32pt&gt;</a:t>
            </a:r>
            <a:endParaRPr lang="en-US" dirty="0"/>
          </a:p>
        </p:txBody>
      </p:sp>
      <p:sp>
        <p:nvSpPr>
          <p:cNvPr id="7" name="Footer Placeholder 6">
            <a:extLst>
              <a:ext uri="{FF2B5EF4-FFF2-40B4-BE49-F238E27FC236}">
                <a16:creationId xmlns:a16="http://schemas.microsoft.com/office/drawing/2014/main" id="{1AA567EC-4C51-7541-3104-23869B144E46}"/>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102926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F0CB67-18D5-C762-D919-CFC81064E08B}"/>
              </a:ext>
            </a:extLst>
          </p:cNvPr>
          <p:cNvSpPr txBox="1">
            <a:spLocks/>
          </p:cNvSpPr>
          <p:nvPr/>
        </p:nvSpPr>
        <p:spPr>
          <a:xfrm>
            <a:off x="371008" y="321173"/>
            <a:ext cx="8590280" cy="443198"/>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a:t>&lt;Summary slide with bullet points&gt;</a:t>
            </a:r>
            <a:endParaRPr lang="en-US" dirty="0"/>
          </a:p>
        </p:txBody>
      </p:sp>
      <p:sp>
        <p:nvSpPr>
          <p:cNvPr id="7" name="Content Placeholder 2">
            <a:extLst>
              <a:ext uri="{FF2B5EF4-FFF2-40B4-BE49-F238E27FC236}">
                <a16:creationId xmlns:a16="http://schemas.microsoft.com/office/drawing/2014/main" id="{B029FFE8-8D4F-BBED-B3C3-1627DE84C4C2}"/>
              </a:ext>
            </a:extLst>
          </p:cNvPr>
          <p:cNvSpPr txBox="1">
            <a:spLocks/>
          </p:cNvSpPr>
          <p:nvPr/>
        </p:nvSpPr>
        <p:spPr>
          <a:xfrm>
            <a:off x="371008" y="1393186"/>
            <a:ext cx="8610600" cy="4071628"/>
          </a:xfrm>
          <a:prstGeom prst="rect">
            <a:avLst/>
          </a:prstGeom>
        </p:spPr>
        <p:txBody>
          <a:bodyPr vert="horz" lIns="0" tIns="0" rIns="0" bIns="0" rtlCol="0">
            <a:normAutofit/>
          </a:bodyPr>
          <a:lstStyle>
            <a:lvl1pPr marL="287986"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2000" b="1" i="0" kern="1200">
                <a:solidFill>
                  <a:schemeClr val="tx1"/>
                </a:solidFill>
                <a:latin typeface="Arial" panose="020B0604020202020204" pitchFamily="34" charset="0"/>
                <a:ea typeface="+mn-ea"/>
                <a:cs typeface="Arial" panose="020B0604020202020204" pitchFamily="34" charset="0"/>
              </a:defRPr>
            </a:lvl1pPr>
            <a:lvl2pPr marL="575972"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800" b="0" i="0" kern="1200">
                <a:solidFill>
                  <a:schemeClr val="tx1"/>
                </a:solidFill>
                <a:latin typeface="Arial" panose="020B0604020202020204" pitchFamily="34" charset="0"/>
                <a:ea typeface="+mn-ea"/>
                <a:cs typeface="Arial" panose="020B0604020202020204" pitchFamily="34" charset="0"/>
              </a:defRPr>
            </a:lvl2pPr>
            <a:lvl3pPr marL="863957"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600" b="1" i="0" kern="1200">
                <a:solidFill>
                  <a:schemeClr val="tx1"/>
                </a:solidFill>
                <a:latin typeface="Arial" panose="020B0604020202020204" pitchFamily="34" charset="0"/>
                <a:ea typeface="+mn-ea"/>
                <a:cs typeface="Arial" panose="020B0604020202020204" pitchFamily="34" charset="0"/>
              </a:defRPr>
            </a:lvl3pPr>
            <a:lvl4pPr marL="1151942"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400" b="0" i="0" kern="1200">
                <a:solidFill>
                  <a:schemeClr val="tx1"/>
                </a:solidFill>
                <a:latin typeface="Arial" panose="020B0604020202020204" pitchFamily="34" charset="0"/>
                <a:ea typeface="+mn-ea"/>
                <a:cs typeface="Arial" panose="020B0604020202020204" pitchFamily="34" charset="0"/>
              </a:defRPr>
            </a:lvl4pPr>
            <a:lvl5pPr marL="1439928"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200" b="1" i="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pPr>
            <a:r>
              <a:rPr lang="en-US" b="0" dirty="0"/>
              <a:t>Add bullet point</a:t>
            </a:r>
          </a:p>
          <a:p>
            <a:pPr>
              <a:buClr>
                <a:schemeClr val="bg1"/>
              </a:buClr>
            </a:pPr>
            <a:r>
              <a:rPr lang="en-US" b="0" dirty="0"/>
              <a:t>No more than 8 bullet points</a:t>
            </a:r>
          </a:p>
          <a:p>
            <a:pPr>
              <a:buClr>
                <a:schemeClr val="bg1"/>
              </a:buClr>
            </a:pPr>
            <a:r>
              <a:rPr lang="en-US" b="0" dirty="0"/>
              <a:t>Keep the points short and to the point</a:t>
            </a:r>
          </a:p>
          <a:p>
            <a:pPr>
              <a:buClr>
                <a:schemeClr val="bg1"/>
              </a:buClr>
            </a:pPr>
            <a:endParaRPr lang="en-US" dirty="0"/>
          </a:p>
        </p:txBody>
      </p:sp>
      <p:sp>
        <p:nvSpPr>
          <p:cNvPr id="4" name="Footer Placeholder 3">
            <a:extLst>
              <a:ext uri="{FF2B5EF4-FFF2-40B4-BE49-F238E27FC236}">
                <a16:creationId xmlns:a16="http://schemas.microsoft.com/office/drawing/2014/main" id="{A53858B4-8863-779C-B33A-962DFC7E2173}"/>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2846673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2036E77-E4CF-8BA6-CE3D-6C88F6D86DBC}"/>
              </a:ext>
            </a:extLst>
          </p:cNvPr>
          <p:cNvSpPr txBox="1">
            <a:spLocks/>
          </p:cNvSpPr>
          <p:nvPr/>
        </p:nvSpPr>
        <p:spPr>
          <a:xfrm>
            <a:off x="371008" y="321173"/>
            <a:ext cx="8590280" cy="443198"/>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a:solidFill>
                  <a:schemeClr val="bg1"/>
                </a:solidFill>
              </a:rPr>
              <a:t>&lt;Summary slide with bullet points&gt;</a:t>
            </a:r>
            <a:endParaRPr lang="en-US" dirty="0">
              <a:solidFill>
                <a:schemeClr val="bg1"/>
              </a:solidFill>
            </a:endParaRPr>
          </a:p>
        </p:txBody>
      </p:sp>
      <p:sp>
        <p:nvSpPr>
          <p:cNvPr id="11" name="Content Placeholder 2">
            <a:extLst>
              <a:ext uri="{FF2B5EF4-FFF2-40B4-BE49-F238E27FC236}">
                <a16:creationId xmlns:a16="http://schemas.microsoft.com/office/drawing/2014/main" id="{A2566A60-5F76-5370-EEA3-4007E0452AB3}"/>
              </a:ext>
            </a:extLst>
          </p:cNvPr>
          <p:cNvSpPr txBox="1">
            <a:spLocks/>
          </p:cNvSpPr>
          <p:nvPr/>
        </p:nvSpPr>
        <p:spPr>
          <a:xfrm>
            <a:off x="371008" y="1393186"/>
            <a:ext cx="8610600" cy="4071628"/>
          </a:xfrm>
          <a:prstGeom prst="rect">
            <a:avLst/>
          </a:prstGeom>
        </p:spPr>
        <p:txBody>
          <a:bodyPr vert="horz" lIns="0" tIns="0" rIns="0" bIns="0" rtlCol="0">
            <a:normAutofit/>
          </a:bodyPr>
          <a:lstStyle>
            <a:lvl1pPr marL="287986"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2000" b="1" i="0" kern="1200">
                <a:solidFill>
                  <a:schemeClr val="tx1"/>
                </a:solidFill>
                <a:latin typeface="Arial" panose="020B0604020202020204" pitchFamily="34" charset="0"/>
                <a:ea typeface="+mn-ea"/>
                <a:cs typeface="Arial" panose="020B0604020202020204" pitchFamily="34" charset="0"/>
              </a:defRPr>
            </a:lvl1pPr>
            <a:lvl2pPr marL="575972"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800" b="0" i="0" kern="1200">
                <a:solidFill>
                  <a:schemeClr val="tx1"/>
                </a:solidFill>
                <a:latin typeface="Arial" panose="020B0604020202020204" pitchFamily="34" charset="0"/>
                <a:ea typeface="+mn-ea"/>
                <a:cs typeface="Arial" panose="020B0604020202020204" pitchFamily="34" charset="0"/>
              </a:defRPr>
            </a:lvl2pPr>
            <a:lvl3pPr marL="863957"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600" b="1" i="0" kern="1200">
                <a:solidFill>
                  <a:schemeClr val="tx1"/>
                </a:solidFill>
                <a:latin typeface="Arial" panose="020B0604020202020204" pitchFamily="34" charset="0"/>
                <a:ea typeface="+mn-ea"/>
                <a:cs typeface="Arial" panose="020B0604020202020204" pitchFamily="34" charset="0"/>
              </a:defRPr>
            </a:lvl3pPr>
            <a:lvl4pPr marL="1151942"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400" b="0" i="0" kern="1200">
                <a:solidFill>
                  <a:schemeClr val="tx1"/>
                </a:solidFill>
                <a:latin typeface="Arial" panose="020B0604020202020204" pitchFamily="34" charset="0"/>
                <a:ea typeface="+mn-ea"/>
                <a:cs typeface="Arial" panose="020B0604020202020204" pitchFamily="34" charset="0"/>
              </a:defRPr>
            </a:lvl4pPr>
            <a:lvl5pPr marL="1439928"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200" b="1" i="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chemeClr val="bg1"/>
                </a:solidFill>
              </a:rPr>
              <a:t>Add bullet point</a:t>
            </a:r>
          </a:p>
          <a:p>
            <a:r>
              <a:rPr lang="en-US" b="0" dirty="0">
                <a:solidFill>
                  <a:schemeClr val="bg1"/>
                </a:solidFill>
              </a:rPr>
              <a:t>No more than 8 bullet points</a:t>
            </a:r>
          </a:p>
          <a:p>
            <a:r>
              <a:rPr lang="en-US" b="0" dirty="0">
                <a:solidFill>
                  <a:schemeClr val="bg1"/>
                </a:solidFill>
              </a:rPr>
              <a:t>Keep the points short and to the point</a:t>
            </a:r>
          </a:p>
          <a:p>
            <a:endParaRPr lang="en-US" dirty="0">
              <a:solidFill>
                <a:schemeClr val="bg1"/>
              </a:solidFill>
            </a:endParaRPr>
          </a:p>
        </p:txBody>
      </p:sp>
      <p:sp>
        <p:nvSpPr>
          <p:cNvPr id="4" name="Footer Placeholder 3">
            <a:extLst>
              <a:ext uri="{FF2B5EF4-FFF2-40B4-BE49-F238E27FC236}">
                <a16:creationId xmlns:a16="http://schemas.microsoft.com/office/drawing/2014/main" id="{262C14D4-16CB-7925-A6BD-B412BA5F79CD}"/>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3581248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373C9-CEFD-C84B-8FF0-D941F096FBB5}"/>
              </a:ext>
            </a:extLst>
          </p:cNvPr>
          <p:cNvSpPr>
            <a:spLocks noGrp="1"/>
          </p:cNvSpPr>
          <p:nvPr>
            <p:ph type="title"/>
          </p:nvPr>
        </p:nvSpPr>
        <p:spPr>
          <a:xfrm>
            <a:off x="371008" y="321173"/>
            <a:ext cx="8590280" cy="515901"/>
          </a:xfrm>
        </p:spPr>
        <p:txBody>
          <a:bodyPr/>
          <a:lstStyle/>
          <a:p>
            <a:r>
              <a:rPr lang="en-US" dirty="0"/>
              <a:t>&lt;Summary slide with bullet points&gt;</a:t>
            </a:r>
          </a:p>
        </p:txBody>
      </p:sp>
      <p:sp>
        <p:nvSpPr>
          <p:cNvPr id="3" name="Content Placeholder 2">
            <a:extLst>
              <a:ext uri="{FF2B5EF4-FFF2-40B4-BE49-F238E27FC236}">
                <a16:creationId xmlns:a16="http://schemas.microsoft.com/office/drawing/2014/main" id="{EAD91142-9DF4-BD49-B138-D53414A3E68A}"/>
              </a:ext>
            </a:extLst>
          </p:cNvPr>
          <p:cNvSpPr>
            <a:spLocks noGrp="1"/>
          </p:cNvSpPr>
          <p:nvPr>
            <p:ph sz="half" idx="4294967295"/>
          </p:nvPr>
        </p:nvSpPr>
        <p:spPr>
          <a:xfrm>
            <a:off x="371008" y="1393186"/>
            <a:ext cx="8610600" cy="4071628"/>
          </a:xfrm>
        </p:spPr>
        <p:txBody>
          <a:bodyPr/>
          <a:lstStyle/>
          <a:p>
            <a:r>
              <a:rPr lang="en-US" b="0" dirty="0"/>
              <a:t>Add bullet point</a:t>
            </a:r>
          </a:p>
          <a:p>
            <a:r>
              <a:rPr lang="en-US" b="0" dirty="0"/>
              <a:t>No more than 8 bullet points</a:t>
            </a:r>
          </a:p>
          <a:p>
            <a:r>
              <a:rPr lang="en-US" b="0" dirty="0"/>
              <a:t>Keep the points short and to the point</a:t>
            </a:r>
          </a:p>
          <a:p>
            <a:endParaRPr lang="en-US" dirty="0"/>
          </a:p>
        </p:txBody>
      </p:sp>
      <p:sp>
        <p:nvSpPr>
          <p:cNvPr id="7" name="Footer Placeholder 6">
            <a:extLst>
              <a:ext uri="{FF2B5EF4-FFF2-40B4-BE49-F238E27FC236}">
                <a16:creationId xmlns:a16="http://schemas.microsoft.com/office/drawing/2014/main" id="{E72B4FB8-C44F-0949-FDA8-E9912E827BC4}"/>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1060101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3CBA4A-8A61-56E4-199D-A674621DD49A}"/>
              </a:ext>
            </a:extLst>
          </p:cNvPr>
          <p:cNvSpPr>
            <a:spLocks noGrp="1"/>
          </p:cNvSpPr>
          <p:nvPr>
            <p:ph type="ctrTitle" idx="4294967295"/>
          </p:nvPr>
        </p:nvSpPr>
        <p:spPr>
          <a:xfrm>
            <a:off x="611418" y="1489258"/>
            <a:ext cx="5077440" cy="2011695"/>
          </a:xfrm>
        </p:spPr>
        <p:txBody>
          <a:bodyPr/>
          <a:lstStyle/>
          <a:p>
            <a:r>
              <a:rPr lang="en-US" dirty="0"/>
              <a:t>&lt;END SLIDE ONLY&gt;</a:t>
            </a:r>
            <a:br>
              <a:rPr lang="en-US" dirty="0"/>
            </a:br>
            <a:br>
              <a:rPr lang="en-US" dirty="0"/>
            </a:br>
            <a:r>
              <a:rPr lang="en-US" sz="4400" dirty="0"/>
              <a:t>THANK YOU</a:t>
            </a:r>
            <a:br>
              <a:rPr lang="en-US" dirty="0"/>
            </a:br>
            <a:r>
              <a:rPr lang="en-US" b="0" dirty="0"/>
              <a:t>Questions?</a:t>
            </a:r>
            <a:endParaRPr lang="en-US" dirty="0"/>
          </a:p>
        </p:txBody>
      </p:sp>
    </p:spTree>
    <p:extLst>
      <p:ext uri="{BB962C8B-B14F-4D97-AF65-F5344CB8AC3E}">
        <p14:creationId xmlns:p14="http://schemas.microsoft.com/office/powerpoint/2010/main" val="1628720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889FB42-3A4E-19F3-ECED-F74B29674D1D}"/>
              </a:ext>
            </a:extLst>
          </p:cNvPr>
          <p:cNvSpPr txBox="1">
            <a:spLocks/>
          </p:cNvSpPr>
          <p:nvPr/>
        </p:nvSpPr>
        <p:spPr>
          <a:xfrm>
            <a:off x="611418" y="1489258"/>
            <a:ext cx="5077440" cy="2011695"/>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dirty="0">
                <a:solidFill>
                  <a:schemeClr val="accent1"/>
                </a:solidFill>
              </a:rPr>
              <a:t>&lt;END SLIDE ONLY&gt;</a:t>
            </a:r>
            <a:br>
              <a:rPr lang="en-US" dirty="0">
                <a:solidFill>
                  <a:schemeClr val="accent1"/>
                </a:solidFill>
              </a:rPr>
            </a:br>
            <a:br>
              <a:rPr lang="en-US" dirty="0">
                <a:solidFill>
                  <a:schemeClr val="accent1"/>
                </a:solidFill>
              </a:rPr>
            </a:br>
            <a:r>
              <a:rPr lang="en-US" sz="4400" dirty="0">
                <a:solidFill>
                  <a:schemeClr val="accent1"/>
                </a:solidFill>
              </a:rPr>
              <a:t>THANK YOU</a:t>
            </a:r>
            <a:br>
              <a:rPr lang="en-US" dirty="0">
                <a:solidFill>
                  <a:schemeClr val="accent1"/>
                </a:solidFill>
              </a:rPr>
            </a:br>
            <a:r>
              <a:rPr lang="en-US" b="0" dirty="0">
                <a:solidFill>
                  <a:schemeClr val="accent1"/>
                </a:solidFill>
              </a:rPr>
              <a:t>Questions?</a:t>
            </a:r>
            <a:endParaRPr lang="en-US" dirty="0">
              <a:solidFill>
                <a:schemeClr val="accent1"/>
              </a:solidFill>
            </a:endParaRPr>
          </a:p>
        </p:txBody>
      </p:sp>
    </p:spTree>
    <p:extLst>
      <p:ext uri="{BB962C8B-B14F-4D97-AF65-F5344CB8AC3E}">
        <p14:creationId xmlns:p14="http://schemas.microsoft.com/office/powerpoint/2010/main" val="3959023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2298-B1EC-9646-8AEA-82433F61B74E}"/>
              </a:ext>
            </a:extLst>
          </p:cNvPr>
          <p:cNvSpPr>
            <a:spLocks noGrp="1"/>
          </p:cNvSpPr>
          <p:nvPr>
            <p:ph type="ctrTitle" idx="4294967295"/>
          </p:nvPr>
        </p:nvSpPr>
        <p:spPr>
          <a:xfrm>
            <a:off x="611418" y="1489258"/>
            <a:ext cx="5077440" cy="2011695"/>
          </a:xfrm>
        </p:spPr>
        <p:txBody>
          <a:bodyPr/>
          <a:lstStyle/>
          <a:p>
            <a:r>
              <a:rPr lang="en-US" dirty="0"/>
              <a:t>&lt;END SLIDE ONLY&gt;</a:t>
            </a:r>
            <a:br>
              <a:rPr lang="en-US" dirty="0"/>
            </a:br>
            <a:br>
              <a:rPr lang="en-US" dirty="0"/>
            </a:br>
            <a:r>
              <a:rPr lang="en-US" sz="4400" dirty="0"/>
              <a:t>THANK YOU</a:t>
            </a:r>
            <a:br>
              <a:rPr lang="en-US" dirty="0"/>
            </a:br>
            <a:r>
              <a:rPr lang="en-US" b="0" dirty="0"/>
              <a:t>Questions?</a:t>
            </a:r>
            <a:endParaRPr lang="en-US" dirty="0"/>
          </a:p>
        </p:txBody>
      </p:sp>
    </p:spTree>
    <p:extLst>
      <p:ext uri="{BB962C8B-B14F-4D97-AF65-F5344CB8AC3E}">
        <p14:creationId xmlns:p14="http://schemas.microsoft.com/office/powerpoint/2010/main" val="1004142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CEA0AC-1A5B-9743-B9DF-2FF8F79C0A7F}"/>
              </a:ext>
            </a:extLst>
          </p:cNvPr>
          <p:cNvSpPr>
            <a:spLocks noGrp="1"/>
          </p:cNvSpPr>
          <p:nvPr>
            <p:ph type="title"/>
          </p:nvPr>
        </p:nvSpPr>
        <p:spPr>
          <a:xfrm>
            <a:off x="408094" y="310620"/>
            <a:ext cx="7644040" cy="443198"/>
          </a:xfrm>
        </p:spPr>
        <p:txBody>
          <a:bodyPr/>
          <a:lstStyle/>
          <a:p>
            <a:r>
              <a:rPr lang="en-US" dirty="0"/>
              <a:t>&lt;Agenda / Contents&gt;</a:t>
            </a:r>
          </a:p>
        </p:txBody>
      </p:sp>
      <p:sp>
        <p:nvSpPr>
          <p:cNvPr id="8" name="Content Placeholder 2">
            <a:extLst>
              <a:ext uri="{FF2B5EF4-FFF2-40B4-BE49-F238E27FC236}">
                <a16:creationId xmlns:a16="http://schemas.microsoft.com/office/drawing/2014/main" id="{7B13D5F5-C98D-E479-5593-3153C95F3C10}"/>
              </a:ext>
            </a:extLst>
          </p:cNvPr>
          <p:cNvSpPr txBox="1">
            <a:spLocks/>
          </p:cNvSpPr>
          <p:nvPr/>
        </p:nvSpPr>
        <p:spPr>
          <a:xfrm>
            <a:off x="408094" y="1396317"/>
            <a:ext cx="8067527" cy="4065365"/>
          </a:xfrm>
          <a:prstGeom prst="rect">
            <a:avLst/>
          </a:prstGeom>
        </p:spPr>
        <p:txBody>
          <a:bodyPr vert="horz" lIns="0" tIns="0" rIns="0" bIns="0" rtlCol="0">
            <a:normAutofit/>
          </a:bodyPr>
          <a:lstStyle>
            <a:lvl1pPr marL="287986"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2000" b="1" i="0" kern="1200">
                <a:solidFill>
                  <a:schemeClr val="tx1"/>
                </a:solidFill>
                <a:latin typeface="Arial" panose="020B0604020202020204" pitchFamily="34" charset="0"/>
                <a:ea typeface="+mn-ea"/>
                <a:cs typeface="Arial" panose="020B0604020202020204" pitchFamily="34" charset="0"/>
              </a:defRPr>
            </a:lvl1pPr>
            <a:lvl2pPr marL="575972"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800" b="0" i="0" kern="1200">
                <a:solidFill>
                  <a:schemeClr val="tx1"/>
                </a:solidFill>
                <a:latin typeface="Arial" panose="020B0604020202020204" pitchFamily="34" charset="0"/>
                <a:ea typeface="+mn-ea"/>
                <a:cs typeface="Arial" panose="020B0604020202020204" pitchFamily="34" charset="0"/>
              </a:defRPr>
            </a:lvl2pPr>
            <a:lvl3pPr marL="863957"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600" b="1" i="0" kern="1200">
                <a:solidFill>
                  <a:schemeClr val="tx1"/>
                </a:solidFill>
                <a:latin typeface="Arial" panose="020B0604020202020204" pitchFamily="34" charset="0"/>
                <a:ea typeface="+mn-ea"/>
                <a:cs typeface="Arial" panose="020B0604020202020204" pitchFamily="34" charset="0"/>
              </a:defRPr>
            </a:lvl3pPr>
            <a:lvl4pPr marL="1151942"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400" b="0" i="0" kern="1200">
                <a:solidFill>
                  <a:schemeClr val="tx1"/>
                </a:solidFill>
                <a:latin typeface="Arial" panose="020B0604020202020204" pitchFamily="34" charset="0"/>
                <a:ea typeface="+mn-ea"/>
                <a:cs typeface="Arial" panose="020B0604020202020204" pitchFamily="34" charset="0"/>
              </a:defRPr>
            </a:lvl4pPr>
            <a:lvl5pPr marL="1439928"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200" b="1" i="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Lucida Grande UI Regular"/>
              <a:buNone/>
            </a:pPr>
            <a:r>
              <a:rPr lang="en-US" dirty="0"/>
              <a:t>This is a short sentence in Arial bold 20pt.</a:t>
            </a:r>
          </a:p>
          <a:p>
            <a:r>
              <a:rPr lang="en-US" sz="1800" b="0" dirty="0"/>
              <a:t>Bullet point size 18pt</a:t>
            </a:r>
          </a:p>
          <a:p>
            <a:r>
              <a:rPr lang="en-US" sz="1800" b="0" dirty="0"/>
              <a:t>Bullet point size 18pt</a:t>
            </a:r>
          </a:p>
          <a:p>
            <a:pPr lvl="1"/>
            <a:r>
              <a:rPr lang="en-US" sz="1400" dirty="0"/>
              <a:t>Minimum bullet point size 14pt.</a:t>
            </a:r>
          </a:p>
          <a:p>
            <a:pPr lvl="1"/>
            <a:r>
              <a:rPr lang="en-US" sz="1400" dirty="0"/>
              <a:t>Keep your message short and succinct.</a:t>
            </a:r>
          </a:p>
          <a:p>
            <a:pPr lvl="1"/>
            <a:r>
              <a:rPr lang="en-US" sz="1400" dirty="0"/>
              <a:t>Try to use no more than three font sizes on each slide.</a:t>
            </a:r>
          </a:p>
          <a:p>
            <a:pPr lvl="1"/>
            <a:r>
              <a:rPr lang="en-US" sz="1400" dirty="0"/>
              <a:t>Do not run text over patterns except opening title slide.</a:t>
            </a:r>
          </a:p>
        </p:txBody>
      </p:sp>
      <p:sp>
        <p:nvSpPr>
          <p:cNvPr id="4" name="Footer Placeholder 3">
            <a:extLst>
              <a:ext uri="{FF2B5EF4-FFF2-40B4-BE49-F238E27FC236}">
                <a16:creationId xmlns:a16="http://schemas.microsoft.com/office/drawing/2014/main" id="{00B20181-E0D5-3F68-2444-195DB164E9EA}"/>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366699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21D711-1575-614C-8298-8A9C5237218F}"/>
              </a:ext>
            </a:extLst>
          </p:cNvPr>
          <p:cNvSpPr>
            <a:spLocks noGrp="1"/>
          </p:cNvSpPr>
          <p:nvPr>
            <p:ph type="title"/>
          </p:nvPr>
        </p:nvSpPr>
        <p:spPr>
          <a:xfrm>
            <a:off x="408094" y="310620"/>
            <a:ext cx="7644040" cy="515901"/>
          </a:xfrm>
        </p:spPr>
        <p:txBody>
          <a:bodyPr/>
          <a:lstStyle/>
          <a:p>
            <a:r>
              <a:rPr lang="en-US" dirty="0"/>
              <a:t>&lt;Agenda / Contents&gt;</a:t>
            </a:r>
          </a:p>
        </p:txBody>
      </p:sp>
      <p:sp>
        <p:nvSpPr>
          <p:cNvPr id="4" name="Content Placeholder 3">
            <a:extLst>
              <a:ext uri="{FF2B5EF4-FFF2-40B4-BE49-F238E27FC236}">
                <a16:creationId xmlns:a16="http://schemas.microsoft.com/office/drawing/2014/main" id="{DFAA17DD-54E3-A14A-BE73-A00063C0E772}"/>
              </a:ext>
            </a:extLst>
          </p:cNvPr>
          <p:cNvSpPr>
            <a:spLocks noGrp="1"/>
          </p:cNvSpPr>
          <p:nvPr>
            <p:ph sz="half" idx="4294967295"/>
          </p:nvPr>
        </p:nvSpPr>
        <p:spPr>
          <a:xfrm>
            <a:off x="408094" y="1461152"/>
            <a:ext cx="7614920" cy="2185214"/>
          </a:xfrm>
        </p:spPr>
        <p:txBody>
          <a:bodyPr/>
          <a:lstStyle/>
          <a:p>
            <a:r>
              <a:rPr lang="en-US" dirty="0"/>
              <a:t>List topics</a:t>
            </a:r>
          </a:p>
          <a:p>
            <a:pPr lvl="1"/>
            <a:r>
              <a:rPr lang="en-US" dirty="0"/>
              <a:t>Add topic</a:t>
            </a:r>
          </a:p>
        </p:txBody>
      </p:sp>
      <p:sp>
        <p:nvSpPr>
          <p:cNvPr id="6" name="Footer Placeholder 5">
            <a:extLst>
              <a:ext uri="{FF2B5EF4-FFF2-40B4-BE49-F238E27FC236}">
                <a16:creationId xmlns:a16="http://schemas.microsoft.com/office/drawing/2014/main" id="{768E3BCE-3789-C0F1-C92D-46AA7C84A126}"/>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26432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11F7D8-DD97-2249-A0D8-3758DCE36AFE}"/>
              </a:ext>
            </a:extLst>
          </p:cNvPr>
          <p:cNvSpPr>
            <a:spLocks noGrp="1"/>
          </p:cNvSpPr>
          <p:nvPr>
            <p:ph type="title"/>
          </p:nvPr>
        </p:nvSpPr>
        <p:spPr>
          <a:xfrm>
            <a:off x="397856" y="335727"/>
            <a:ext cx="7644040" cy="515901"/>
          </a:xfrm>
        </p:spPr>
        <p:txBody>
          <a:bodyPr/>
          <a:lstStyle/>
          <a:p>
            <a:r>
              <a:rPr lang="en-US" dirty="0"/>
              <a:t>&lt;Agenda / Contents&gt;</a:t>
            </a:r>
          </a:p>
        </p:txBody>
      </p:sp>
      <p:sp>
        <p:nvSpPr>
          <p:cNvPr id="7" name="Content Placeholder 3">
            <a:extLst>
              <a:ext uri="{FF2B5EF4-FFF2-40B4-BE49-F238E27FC236}">
                <a16:creationId xmlns:a16="http://schemas.microsoft.com/office/drawing/2014/main" id="{5251AC03-50D4-E12B-DA31-7EF7CEA30E34}"/>
              </a:ext>
            </a:extLst>
          </p:cNvPr>
          <p:cNvSpPr txBox="1">
            <a:spLocks/>
          </p:cNvSpPr>
          <p:nvPr/>
        </p:nvSpPr>
        <p:spPr>
          <a:xfrm>
            <a:off x="408094" y="1529165"/>
            <a:ext cx="7614920" cy="2185214"/>
          </a:xfrm>
          <a:prstGeom prst="rect">
            <a:avLst/>
          </a:prstGeom>
        </p:spPr>
        <p:txBody>
          <a:bodyPr vert="horz" lIns="0" tIns="0" rIns="0" bIns="0" rtlCol="0">
            <a:normAutofit/>
          </a:bodyPr>
          <a:lstStyle>
            <a:lvl1pPr marL="287986"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2000" b="1" i="0" kern="1200">
                <a:solidFill>
                  <a:schemeClr val="bg1"/>
                </a:solidFill>
                <a:latin typeface="Arial" panose="020B0604020202020204" pitchFamily="34" charset="0"/>
                <a:ea typeface="+mn-ea"/>
                <a:cs typeface="Arial" panose="020B0604020202020204" pitchFamily="34" charset="0"/>
              </a:defRPr>
            </a:lvl1pPr>
            <a:lvl2pPr marL="575972"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800" b="0" i="0" kern="1200">
                <a:solidFill>
                  <a:schemeClr val="bg1"/>
                </a:solidFill>
                <a:latin typeface="Arial" panose="020B0604020202020204" pitchFamily="34" charset="0"/>
                <a:ea typeface="+mn-ea"/>
                <a:cs typeface="Arial" panose="020B0604020202020204" pitchFamily="34" charset="0"/>
              </a:defRPr>
            </a:lvl2pPr>
            <a:lvl3pPr marL="863957"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600" b="1" i="0" kern="1200">
                <a:solidFill>
                  <a:schemeClr val="bg1"/>
                </a:solidFill>
                <a:latin typeface="Arial" panose="020B0604020202020204" pitchFamily="34" charset="0"/>
                <a:ea typeface="+mn-ea"/>
                <a:cs typeface="Arial" panose="020B0604020202020204" pitchFamily="34" charset="0"/>
              </a:defRPr>
            </a:lvl3pPr>
            <a:lvl4pPr marL="1151942"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400" b="0" i="0" kern="1200">
                <a:solidFill>
                  <a:schemeClr val="bg1"/>
                </a:solidFill>
                <a:latin typeface="Arial" panose="020B0604020202020204" pitchFamily="34" charset="0"/>
                <a:ea typeface="+mn-ea"/>
                <a:cs typeface="Arial" panose="020B0604020202020204" pitchFamily="34" charset="0"/>
              </a:defRPr>
            </a:lvl4pPr>
            <a:lvl5pPr marL="1439928" indent="-287986" algn="l" defTabSz="914354" rtl="0" eaLnBrk="1" latinLnBrk="0" hangingPunct="1">
              <a:lnSpc>
                <a:spcPct val="100000"/>
              </a:lnSpc>
              <a:spcBef>
                <a:spcPts val="600"/>
              </a:spcBef>
              <a:spcAft>
                <a:spcPts val="600"/>
              </a:spcAft>
              <a:buClr>
                <a:schemeClr val="accent1"/>
              </a:buClr>
              <a:buSzPct val="60000"/>
              <a:buFont typeface=".Lucida Grande UI Regular"/>
              <a:buChar char="◆"/>
              <a:defRPr sz="1200" b="1" i="0" kern="1200">
                <a:solidFill>
                  <a:schemeClr val="bg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List topics</a:t>
            </a:r>
          </a:p>
          <a:p>
            <a:pPr lvl="1"/>
            <a:r>
              <a:rPr lang="en-US"/>
              <a:t>Add topic</a:t>
            </a:r>
            <a:endParaRPr lang="en-US" dirty="0"/>
          </a:p>
        </p:txBody>
      </p:sp>
      <p:sp>
        <p:nvSpPr>
          <p:cNvPr id="4" name="Footer Placeholder 3">
            <a:extLst>
              <a:ext uri="{FF2B5EF4-FFF2-40B4-BE49-F238E27FC236}">
                <a16:creationId xmlns:a16="http://schemas.microsoft.com/office/drawing/2014/main" id="{B4F64876-7952-726A-7211-92E6743899CC}"/>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312631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574C81-6050-C9F3-54B6-6E3B9119E101}"/>
              </a:ext>
            </a:extLst>
          </p:cNvPr>
          <p:cNvSpPr txBox="1">
            <a:spLocks/>
          </p:cNvSpPr>
          <p:nvPr/>
        </p:nvSpPr>
        <p:spPr>
          <a:xfrm>
            <a:off x="371010" y="2358121"/>
            <a:ext cx="5472492" cy="1291498"/>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r>
              <a:rPr lang="en-US" dirty="0"/>
              <a:t>&lt;Divider slide: </a:t>
            </a:r>
            <a:br>
              <a:rPr lang="en-US" dirty="0"/>
            </a:br>
            <a:r>
              <a:rPr lang="en-US" dirty="0"/>
              <a:t>insert title 44pt&gt;</a:t>
            </a:r>
          </a:p>
        </p:txBody>
      </p:sp>
      <p:sp>
        <p:nvSpPr>
          <p:cNvPr id="3" name="Footer Placeholder 2">
            <a:extLst>
              <a:ext uri="{FF2B5EF4-FFF2-40B4-BE49-F238E27FC236}">
                <a16:creationId xmlns:a16="http://schemas.microsoft.com/office/drawing/2014/main" id="{E17C2524-4268-AEF9-A7B6-3DCB828DAD4C}"/>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3036663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7D3167-04AF-2ECD-ED61-1E089ACBC5E3}"/>
              </a:ext>
            </a:extLst>
          </p:cNvPr>
          <p:cNvSpPr txBox="1">
            <a:spLocks/>
          </p:cNvSpPr>
          <p:nvPr/>
        </p:nvSpPr>
        <p:spPr>
          <a:xfrm>
            <a:off x="371010" y="2358121"/>
            <a:ext cx="5472492" cy="1291498"/>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r>
              <a:rPr lang="en-US" dirty="0"/>
              <a:t>&lt;Divider slide: </a:t>
            </a:r>
            <a:br>
              <a:rPr lang="en-US" dirty="0"/>
            </a:br>
            <a:r>
              <a:rPr lang="en-US" dirty="0"/>
              <a:t>insert title 44pt&gt;</a:t>
            </a:r>
          </a:p>
        </p:txBody>
      </p:sp>
      <p:sp>
        <p:nvSpPr>
          <p:cNvPr id="3" name="Footer Placeholder 2">
            <a:extLst>
              <a:ext uri="{FF2B5EF4-FFF2-40B4-BE49-F238E27FC236}">
                <a16:creationId xmlns:a16="http://schemas.microsoft.com/office/drawing/2014/main" id="{679684BC-398E-6D77-4715-D7635CB14FF2}"/>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140105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3C54AF-881E-6058-725B-46FCB41A96C0}"/>
              </a:ext>
            </a:extLst>
          </p:cNvPr>
          <p:cNvSpPr txBox="1">
            <a:spLocks/>
          </p:cNvSpPr>
          <p:nvPr/>
        </p:nvSpPr>
        <p:spPr>
          <a:xfrm>
            <a:off x="371010" y="2358121"/>
            <a:ext cx="5472492" cy="1218795"/>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r>
              <a:rPr lang="en-US" dirty="0">
                <a:solidFill>
                  <a:schemeClr val="accent1"/>
                </a:solidFill>
              </a:rPr>
              <a:t>&lt;Divider slide: </a:t>
            </a:r>
            <a:br>
              <a:rPr lang="en-US" dirty="0">
                <a:solidFill>
                  <a:schemeClr val="accent1"/>
                </a:solidFill>
              </a:rPr>
            </a:br>
            <a:r>
              <a:rPr lang="en-US" dirty="0">
                <a:solidFill>
                  <a:schemeClr val="accent1"/>
                </a:solidFill>
              </a:rPr>
              <a:t>insert title 44pt&gt;</a:t>
            </a:r>
          </a:p>
        </p:txBody>
      </p:sp>
      <p:sp>
        <p:nvSpPr>
          <p:cNvPr id="3" name="Footer Placeholder 2">
            <a:extLst>
              <a:ext uri="{FF2B5EF4-FFF2-40B4-BE49-F238E27FC236}">
                <a16:creationId xmlns:a16="http://schemas.microsoft.com/office/drawing/2014/main" id="{8E5D7A42-9BAB-E872-00C5-48008DEF6733}"/>
              </a:ext>
            </a:extLst>
          </p:cNvPr>
          <p:cNvSpPr>
            <a:spLocks noGrp="1"/>
          </p:cNvSpPr>
          <p:nvPr>
            <p:ph type="ftr" sz="quarter" idx="11"/>
          </p:nvPr>
        </p:nvSpPr>
        <p:spPr/>
        <p:txBody>
          <a:bodyPr/>
          <a:lstStyle/>
          <a:p>
            <a:r>
              <a:rPr lang="en-US"/>
              <a:t>&lt;Presentation Title&gt;</a:t>
            </a:r>
            <a:endParaRPr lang="en-US" dirty="0"/>
          </a:p>
        </p:txBody>
      </p:sp>
    </p:spTree>
    <p:extLst>
      <p:ext uri="{BB962C8B-B14F-4D97-AF65-F5344CB8AC3E}">
        <p14:creationId xmlns:p14="http://schemas.microsoft.com/office/powerpoint/2010/main" val="211765302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5BC5F2"/>
      </a:accent1>
      <a:accent2>
        <a:srgbClr val="1E1847"/>
      </a:accent2>
      <a:accent3>
        <a:srgbClr val="EC6558"/>
      </a:accent3>
      <a:accent4>
        <a:srgbClr val="FDD782"/>
      </a:accent4>
      <a:accent5>
        <a:srgbClr val="EDEDED"/>
      </a:accent5>
      <a:accent6>
        <a:srgbClr val="000000"/>
      </a:accent6>
      <a:hlink>
        <a:srgbClr val="0C71AC"/>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US_PPT Template" id="{C013CEDD-784B-774E-844F-DB8AF3396BDD}" vid="{EE3357C1-F1D1-CC42-A2C0-E46D8ECEFA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f105c01-a006-42a8-b53e-e45765e2c9f9" xsi:nil="true"/>
    <SharedWithUsers xmlns="e38bff7e-7285-4b39-b3fc-18aa682430b9">
      <UserInfo>
        <DisplayName>Kate Hitchins</DisplayName>
        <AccountId>727</AccountId>
        <AccountType/>
      </UserInfo>
    </SharedWithUsers>
    <_dlc_DocId xmlns="e38bff7e-7285-4b39-b3fc-18aa682430b9">MAN2DJHRAZDF-1401048590-14591</_dlc_DocId>
    <lcf76f155ced4ddcb4097134ff3c332f xmlns="276a3463-8410-4edd-a973-fc33e5e160b5">
      <Terms xmlns="http://schemas.microsoft.com/office/infopath/2007/PartnerControls"/>
    </lcf76f155ced4ddcb4097134ff3c332f>
    <_dlc_DocIdUrl xmlns="e38bff7e-7285-4b39-b3fc-18aa682430b9">
      <Url>https://vustaff.sharepoint.com/sites/i0031/_layouts/15/DocIdRedir.aspx?ID=MAN2DJHRAZDF-1401048590-14591</Url>
      <Description>MAN2DJHRAZDF-1401048590-14591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FC7723CC14F34594FA63808340E029" ma:contentTypeVersion="14" ma:contentTypeDescription="Create a new document." ma:contentTypeScope="" ma:versionID="b0281a86d636cf65b5af95cb5f9af4e8">
  <xsd:schema xmlns:xsd="http://www.w3.org/2001/XMLSchema" xmlns:xs="http://www.w3.org/2001/XMLSchema" xmlns:p="http://schemas.microsoft.com/office/2006/metadata/properties" xmlns:ns2="e38bff7e-7285-4b39-b3fc-18aa682430b9" xmlns:ns3="276a3463-8410-4edd-a973-fc33e5e160b5" xmlns:ns4="bf105c01-a006-42a8-b53e-e45765e2c9f9" targetNamespace="http://schemas.microsoft.com/office/2006/metadata/properties" ma:root="true" ma:fieldsID="3e911213d3ef4dc71c4f81a1ab3ed324" ns2:_="" ns3:_="" ns4:_="">
    <xsd:import namespace="e38bff7e-7285-4b39-b3fc-18aa682430b9"/>
    <xsd:import namespace="276a3463-8410-4edd-a973-fc33e5e160b5"/>
    <xsd:import namespace="bf105c01-a006-42a8-b53e-e45765e2c9f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3:lcf76f155ced4ddcb4097134ff3c332f" minOccurs="0"/>
                <xsd:element ref="ns4:TaxCatchAll" minOccurs="0"/>
                <xsd:element ref="ns2:SharedWithUsers" minOccurs="0"/>
                <xsd:element ref="ns2:SharedWithDetail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bff7e-7285-4b39-b3fc-18aa682430b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6a3463-8410-4edd-a973-fc33e5e160b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c4592ee-81f3-4bc9-aa87-1973807e8ea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105c01-a006-42a8-b53e-e45765e2c9f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0ef76d0-eb25-4e65-b85e-49ff1b6bcde9}" ma:internalName="TaxCatchAll" ma:showField="CatchAllData" ma:web="e38bff7e-7285-4b39-b3fc-18aa682430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A9BFBAB-54D8-4D2B-81F7-50E6F7501764}">
  <ds:schemaRefs>
    <ds:schemaRef ds:uri="http://schemas.microsoft.com/office/2006/metadata/properties"/>
    <ds:schemaRef ds:uri="http://schemas.microsoft.com/office/infopath/2007/PartnerControls"/>
    <ds:schemaRef ds:uri="bf105c01-a006-42a8-b53e-e45765e2c9f9"/>
    <ds:schemaRef ds:uri="212df539-e9c4-4fbc-b6da-f27ea4385c1e"/>
    <ds:schemaRef ds:uri="8137440a-84dc-4c55-afee-27ac148e636d"/>
    <ds:schemaRef ds:uri="e38bff7e-7285-4b39-b3fc-18aa682430b9"/>
    <ds:schemaRef ds:uri="276a3463-8410-4edd-a973-fc33e5e160b5"/>
  </ds:schemaRefs>
</ds:datastoreItem>
</file>

<file path=customXml/itemProps2.xml><?xml version="1.0" encoding="utf-8"?>
<ds:datastoreItem xmlns:ds="http://schemas.openxmlformats.org/officeDocument/2006/customXml" ds:itemID="{3C9109AC-3400-4D6C-BF7D-EE9E1DA1F086}">
  <ds:schemaRefs>
    <ds:schemaRef ds:uri="http://schemas.microsoft.com/sharepoint/v3/contenttype/forms"/>
  </ds:schemaRefs>
</ds:datastoreItem>
</file>

<file path=customXml/itemProps3.xml><?xml version="1.0" encoding="utf-8"?>
<ds:datastoreItem xmlns:ds="http://schemas.openxmlformats.org/officeDocument/2006/customXml" ds:itemID="{1FD229B6-80D9-4500-9B78-AB9B660E51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8bff7e-7285-4b39-b3fc-18aa682430b9"/>
    <ds:schemaRef ds:uri="276a3463-8410-4edd-a973-fc33e5e160b5"/>
    <ds:schemaRef ds:uri="bf105c01-a006-42a8-b53e-e45765e2c9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A36B2D6-4FB3-4285-A53B-878A443AC22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VUS_PPT Template</Template>
  <TotalTime>65</TotalTime>
  <Words>1478</Words>
  <Application>Microsoft Office PowerPoint</Application>
  <PresentationFormat>Widescreen</PresentationFormat>
  <Paragraphs>271</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.Lucida Grande UI Regular</vt:lpstr>
      <vt:lpstr>Arial</vt:lpstr>
      <vt:lpstr>Barlow</vt:lpstr>
      <vt:lpstr>Office Theme</vt:lpstr>
      <vt:lpstr>&lt;Insert title&gt;</vt:lpstr>
      <vt:lpstr>&lt;Insert title&gt;</vt:lpstr>
      <vt:lpstr>&lt;Insert title&gt;</vt:lpstr>
      <vt:lpstr>&lt;Agenda / Contents&gt;</vt:lpstr>
      <vt:lpstr>&lt;Agenda / Contents&gt;</vt:lpstr>
      <vt:lpstr>&lt;Agenda / Contents&gt;</vt:lpstr>
      <vt:lpstr>PowerPoint Presentation</vt:lpstr>
      <vt:lpstr>PowerPoint Presentation</vt:lpstr>
      <vt:lpstr>PowerPoint Presentation</vt:lpstr>
      <vt:lpstr>&lt;Headline in Arial bold 32pt&gt;</vt:lpstr>
      <vt:lpstr>PowerPoint Presentation</vt:lpstr>
      <vt:lpstr>PowerPoint Presentation</vt:lpstr>
      <vt:lpstr>&lt;Headline in Arial bold 32pt&gt;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&lt;Awards / Ranking slide&gt;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&lt;Summary slide with bullet points&gt;</vt:lpstr>
      <vt:lpstr>&lt;END SLIDE ONLY&gt;  THANK YOU Questions?</vt:lpstr>
      <vt:lpstr>PowerPoint Presentation</vt:lpstr>
      <vt:lpstr>&lt;END SLIDE ONLY&gt;  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&lt;Insert title&gt;</dc:title>
  <dc:creator>ChingI Wan</dc:creator>
  <cp:lastModifiedBy>ChingI Wan</cp:lastModifiedBy>
  <cp:revision>2</cp:revision>
  <dcterms:created xsi:type="dcterms:W3CDTF">2024-02-20T01:35:36Z</dcterms:created>
  <dcterms:modified xsi:type="dcterms:W3CDTF">2024-07-02T03:53:26Z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0x0101000BFC7723CC14F34594FA63808340E029</vt:lpwstr>
  </property>
  <property fmtid="{D5CDD505-2E9C-101B-9397-08002B2CF9AE}" pid="4" name="_dlc_DocIdItemGuid">
    <vt:lpwstr>dd15acf2-71cd-4725-b6ec-51f007cec631</vt:lpwstr>
  </property>
  <property fmtid="{D5CDD505-2E9C-101B-9397-08002B2CF9AE}" pid="5" name="MSIP_Label_d7dc88d9-fa17-47eb-a208-3e66f59d50e5_Enabled">
    <vt:lpwstr>true</vt:lpwstr>
  </property>
  <property fmtid="{D5CDD505-2E9C-101B-9397-08002B2CF9AE}" pid="6" name="MSIP_Label_d7dc88d9-fa17-47eb-a208-3e66f59d50e5_SetDate">
    <vt:lpwstr>2023-08-16T02:10:42Z</vt:lpwstr>
  </property>
  <property fmtid="{D5CDD505-2E9C-101B-9397-08002B2CF9AE}" pid="7" name="MSIP_Label_d7dc88d9-fa17-47eb-a208-3e66f59d50e5_Method">
    <vt:lpwstr>Standard</vt:lpwstr>
  </property>
  <property fmtid="{D5CDD505-2E9C-101B-9397-08002B2CF9AE}" pid="8" name="MSIP_Label_d7dc88d9-fa17-47eb-a208-3e66f59d50e5_Name">
    <vt:lpwstr>Internal</vt:lpwstr>
  </property>
  <property fmtid="{D5CDD505-2E9C-101B-9397-08002B2CF9AE}" pid="9" name="MSIP_Label_d7dc88d9-fa17-47eb-a208-3e66f59d50e5_SiteId">
    <vt:lpwstr>d51ba343-9258-4ea6-9907-426d8c84ec12</vt:lpwstr>
  </property>
  <property fmtid="{D5CDD505-2E9C-101B-9397-08002B2CF9AE}" pid="10" name="MSIP_Label_d7dc88d9-fa17-47eb-a208-3e66f59d50e5_ActionId">
    <vt:lpwstr>988a31dd-b6e9-4136-86c0-f7d1a748cb73</vt:lpwstr>
  </property>
  <property fmtid="{D5CDD505-2E9C-101B-9397-08002B2CF9AE}" pid="11" name="MSIP_Label_d7dc88d9-fa17-47eb-a208-3e66f59d50e5_ContentBits">
    <vt:lpwstr>0</vt:lpwstr>
  </property>
</Properties>
</file>