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29"/>
  </p:sldMasterIdLst>
  <p:sldIdLst>
    <p:sldId id="257" r:id="rId30"/>
    <p:sldId id="258" r:id="rId31"/>
    <p:sldId id="256" r:id="rId32"/>
    <p:sldId id="265" r:id="rId33"/>
    <p:sldId id="266" r:id="rId34"/>
    <p:sldId id="267" r:id="rId35"/>
    <p:sldId id="268" r:id="rId36"/>
    <p:sldId id="259" r:id="rId37"/>
    <p:sldId id="260" r:id="rId38"/>
    <p:sldId id="261" r:id="rId39"/>
    <p:sldId id="262" r:id="rId40"/>
    <p:sldId id="263" r:id="rId41"/>
    <p:sldId id="264" r:id="rId4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6327"/>
  </p:normalViewPr>
  <p:slideViewPr>
    <p:cSldViewPr snapToGrid="0">
      <p:cViewPr varScale="1">
        <p:scale>
          <a:sx n="127" d="100"/>
          <a:sy n="127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0.xml"/><Relationship Id="rId21" Type="http://schemas.openxmlformats.org/officeDocument/2006/relationships/customXml" Target="../customXml/item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7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2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presProps" Target="pres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.utas.edu.au/document/135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universitytasmania.sharepoint.com/sites/student-experience/SitePages/Welcome-Ceremony-Protocols.aspx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258565-638D-134A-A28F-A08EEA556E1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94086" y="-9100"/>
            <a:ext cx="5049914" cy="5148263"/>
          </a:xfrm>
          <a:custGeom>
            <a:avLst/>
            <a:gdLst>
              <a:gd name="connsiteX0" fmla="*/ 0 w 4220039"/>
              <a:gd name="connsiteY0" fmla="*/ 0 h 5148263"/>
              <a:gd name="connsiteX1" fmla="*/ 4220039 w 4220039"/>
              <a:gd name="connsiteY1" fmla="*/ 0 h 5148263"/>
              <a:gd name="connsiteX2" fmla="*/ 4220039 w 4220039"/>
              <a:gd name="connsiteY2" fmla="*/ 5148263 h 5148263"/>
              <a:gd name="connsiteX3" fmla="*/ 0 w 4220039"/>
              <a:gd name="connsiteY3" fmla="*/ 5148263 h 5148263"/>
              <a:gd name="connsiteX4" fmla="*/ 0 w 4220039"/>
              <a:gd name="connsiteY4" fmla="*/ 0 h 5148263"/>
              <a:gd name="connsiteX0" fmla="*/ 0 w 5049914"/>
              <a:gd name="connsiteY0" fmla="*/ 0 h 5148263"/>
              <a:gd name="connsiteX1" fmla="*/ 5049914 w 5049914"/>
              <a:gd name="connsiteY1" fmla="*/ 0 h 5148263"/>
              <a:gd name="connsiteX2" fmla="*/ 5049914 w 5049914"/>
              <a:gd name="connsiteY2" fmla="*/ 5148263 h 5148263"/>
              <a:gd name="connsiteX3" fmla="*/ 829875 w 5049914"/>
              <a:gd name="connsiteY3" fmla="*/ 5148263 h 5148263"/>
              <a:gd name="connsiteX4" fmla="*/ 0 w 5049914"/>
              <a:gd name="connsiteY4" fmla="*/ 0 h 5148263"/>
              <a:gd name="connsiteX0" fmla="*/ 0 w 5049914"/>
              <a:gd name="connsiteY0" fmla="*/ 0 h 5155947"/>
              <a:gd name="connsiteX1" fmla="*/ 5049914 w 5049914"/>
              <a:gd name="connsiteY1" fmla="*/ 0 h 5155947"/>
              <a:gd name="connsiteX2" fmla="*/ 5049914 w 5049914"/>
              <a:gd name="connsiteY2" fmla="*/ 5148263 h 5155947"/>
              <a:gd name="connsiteX3" fmla="*/ 1068080 w 5049914"/>
              <a:gd name="connsiteY3" fmla="*/ 5155947 h 5155947"/>
              <a:gd name="connsiteX4" fmla="*/ 0 w 5049914"/>
              <a:gd name="connsiteY4" fmla="*/ 0 h 5155947"/>
              <a:gd name="connsiteX0" fmla="*/ 0 w 5049914"/>
              <a:gd name="connsiteY0" fmla="*/ 0 h 5155947"/>
              <a:gd name="connsiteX1" fmla="*/ 5049914 w 5049914"/>
              <a:gd name="connsiteY1" fmla="*/ 0 h 5155947"/>
              <a:gd name="connsiteX2" fmla="*/ 5049914 w 5049914"/>
              <a:gd name="connsiteY2" fmla="*/ 5148263 h 5155947"/>
              <a:gd name="connsiteX3" fmla="*/ 1060396 w 5049914"/>
              <a:gd name="connsiteY3" fmla="*/ 5155947 h 5155947"/>
              <a:gd name="connsiteX4" fmla="*/ 0 w 5049914"/>
              <a:gd name="connsiteY4" fmla="*/ 0 h 5155947"/>
              <a:gd name="connsiteX0" fmla="*/ 0 w 5049914"/>
              <a:gd name="connsiteY0" fmla="*/ 0 h 5148263"/>
              <a:gd name="connsiteX1" fmla="*/ 5049914 w 5049914"/>
              <a:gd name="connsiteY1" fmla="*/ 0 h 5148263"/>
              <a:gd name="connsiteX2" fmla="*/ 5049914 w 5049914"/>
              <a:gd name="connsiteY2" fmla="*/ 5148263 h 5148263"/>
              <a:gd name="connsiteX3" fmla="*/ 1052712 w 5049914"/>
              <a:gd name="connsiteY3" fmla="*/ 5148263 h 5148263"/>
              <a:gd name="connsiteX4" fmla="*/ 0 w 5049914"/>
              <a:gd name="connsiteY4" fmla="*/ 0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9914" h="5148263">
                <a:moveTo>
                  <a:pt x="0" y="0"/>
                </a:moveTo>
                <a:lnTo>
                  <a:pt x="5049914" y="0"/>
                </a:lnTo>
                <a:lnTo>
                  <a:pt x="5049914" y="5148263"/>
                </a:lnTo>
                <a:lnTo>
                  <a:pt x="1052712" y="5148263"/>
                </a:lnTo>
                <a:lnTo>
                  <a:pt x="0" y="0"/>
                </a:lnTo>
                <a:close/>
              </a:path>
            </a:pathLst>
          </a:custGeom>
          <a:pattFill prst="pct25">
            <a:fgClr>
              <a:srgbClr val="B0C5BE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065" y="1915750"/>
            <a:ext cx="3628235" cy="1659801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GB" dirty="0"/>
              <a:t>&lt;Presentation Title&gt;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066" y="3740058"/>
            <a:ext cx="3628234" cy="521992"/>
          </a:xfrm>
        </p:spPr>
        <p:txBody>
          <a:bodyPr/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AU" dirty="0"/>
              <a:t>&lt;College/Division/Forum name&gt;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4726A92-BADE-3240-A272-1F9790A10F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691" y="1059964"/>
            <a:ext cx="2289562" cy="482586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5891005-9AF7-DB4A-A9AE-E329F9536B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066" y="4432300"/>
            <a:ext cx="3628234" cy="24942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&lt;Date&gt;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9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verning Though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5C71E7-3D04-0A49-B9C4-B652B967D6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9725" y="1331159"/>
            <a:ext cx="5924550" cy="822421"/>
          </a:xfrm>
          <a:prstGeom prst="roundRect">
            <a:avLst>
              <a:gd name="adj" fmla="val 15491"/>
            </a:avLst>
          </a:prstGeom>
          <a:solidFill>
            <a:schemeClr val="accent1"/>
          </a:solidFill>
          <a:ln w="15875">
            <a:noFill/>
          </a:ln>
        </p:spPr>
        <p:txBody>
          <a:bodyPr lIns="108000" tIns="108000" rIns="108000" bIns="108000" anchor="ctr"/>
          <a:lstStyle>
            <a:lvl1pPr marL="0" indent="0" algn="l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GB" dirty="0"/>
              <a:t>&lt;Situation: Current context as it relates to your overall narrative&gt;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7D51102-A6BD-7548-8A41-D8C5C1A55E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9725" y="2315361"/>
            <a:ext cx="5924550" cy="822421"/>
          </a:xfrm>
          <a:prstGeom prst="roundRect">
            <a:avLst>
              <a:gd name="adj" fmla="val 15491"/>
            </a:avLst>
          </a:prstGeom>
          <a:noFill/>
          <a:ln w="15875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GB"/>
              <a:t>&lt;Complication: </a:t>
            </a:r>
            <a:r>
              <a:rPr lang="en-US"/>
              <a:t>Key causes/drivers why the situation requires action&gt;</a:t>
            </a:r>
            <a:endParaRPr lang="en-GB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6819799-72CF-C24D-B210-B178002EEB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9725" y="3299563"/>
            <a:ext cx="5924550" cy="822421"/>
          </a:xfrm>
          <a:prstGeom prst="roundRect">
            <a:avLst>
              <a:gd name="adj" fmla="val 15491"/>
            </a:avLst>
          </a:prstGeom>
          <a:noFill/>
          <a:ln w="15875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&lt;Resolution: The actions required to address the complication&gt;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68B13F-45E5-7CDB-B2AC-6CC105E70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268" y="354314"/>
            <a:ext cx="8327004" cy="487056"/>
          </a:xfrm>
        </p:spPr>
        <p:txBody>
          <a:bodyPr/>
          <a:lstStyle/>
          <a:p>
            <a:r>
              <a:rPr lang="en-GB" dirty="0"/>
              <a:t>&lt;Governing Thought&gt;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verning Thou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90F81C-E401-5245-86E1-368D0D2C02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0" y="0"/>
            <a:ext cx="2743200" cy="5143500"/>
          </a:xfrm>
          <a:prstGeom prst="rect">
            <a:avLst/>
          </a:prstGeom>
          <a:pattFill prst="pct5">
            <a:fgClr>
              <a:srgbClr val="B0C5BE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237C4CD-9511-614E-A1E3-6E13885190DB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43188" y="1148718"/>
            <a:ext cx="1726029" cy="962957"/>
          </a:xfrm>
          <a:prstGeom prst="roundRect">
            <a:avLst>
              <a:gd name="adj" fmla="val 6802"/>
            </a:avLst>
          </a:prstGeom>
          <a:solidFill>
            <a:schemeClr val="accent1"/>
          </a:solidFill>
          <a:ln w="12700">
            <a:noFill/>
          </a:ln>
        </p:spPr>
        <p:txBody>
          <a:bodyPr lIns="36000" tIns="36000" rIns="36000" bIns="36000" anchor="ctr"/>
          <a:lstStyle>
            <a:lvl1pPr marL="0" indent="0" algn="l">
              <a:buFont typeface="Arial" panose="020B0604020202020204" pitchFamily="34" charset="0"/>
              <a:buNone/>
              <a:defRPr sz="1200" b="1"/>
            </a:lvl1pPr>
          </a:lstStyle>
          <a:p>
            <a:pPr lvl="0"/>
            <a:r>
              <a:rPr lang="en-GB"/>
              <a:t>&lt;Click to add content&gt;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E40056-83E6-964E-B4B2-D5969FA50838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543188" y="2217122"/>
            <a:ext cx="1726029" cy="962957"/>
          </a:xfrm>
          <a:prstGeom prst="roundRect">
            <a:avLst>
              <a:gd name="adj" fmla="val 6802"/>
            </a:avLst>
          </a:prstGeom>
          <a:solidFill>
            <a:schemeClr val="accent1"/>
          </a:solidFill>
          <a:ln w="12700">
            <a:noFill/>
          </a:ln>
        </p:spPr>
        <p:txBody>
          <a:bodyPr lIns="36000" tIns="36000" rIns="36000" bIns="36000" anchor="ctr"/>
          <a:lstStyle>
            <a:lvl1pPr marL="0" indent="0" algn="l">
              <a:buFont typeface="Arial" panose="020B0604020202020204" pitchFamily="34" charset="0"/>
              <a:buNone/>
              <a:defRPr sz="1200" b="1"/>
            </a:lvl1pPr>
          </a:lstStyle>
          <a:p>
            <a:pPr lvl="0"/>
            <a:r>
              <a:rPr lang="en-GB"/>
              <a:t>&lt;Click to add content&gt;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CDBC3CE-9EDC-BA4D-8F27-1B4389F5522A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2355310" y="2217122"/>
            <a:ext cx="3475648" cy="962957"/>
          </a:xfrm>
          <a:prstGeom prst="roundRect">
            <a:avLst>
              <a:gd name="adj" fmla="val 7157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36000" tIns="36000" rIns="36000" bIns="36000" anchor="ctr"/>
          <a:lstStyle>
            <a:lvl1pPr marL="0" indent="0" algn="l">
              <a:buFont typeface="Arial" panose="020B0604020202020204" pitchFamily="34" charset="0"/>
              <a:buNone/>
              <a:defRPr sz="1200"/>
            </a:lvl1pPr>
            <a:lvl2pPr marL="108000" indent="0">
              <a:buNone/>
              <a:defRPr/>
            </a:lvl2pPr>
          </a:lstStyle>
          <a:p>
            <a:pPr lvl="0"/>
            <a:r>
              <a:rPr lang="en-GB"/>
              <a:t>&lt;Click to add content&gt;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36A9E44-B74D-8140-BF56-FF8DD6C0864C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543188" y="3287879"/>
            <a:ext cx="1726029" cy="962957"/>
          </a:xfrm>
          <a:prstGeom prst="roundRect">
            <a:avLst>
              <a:gd name="adj" fmla="val 8611"/>
            </a:avLst>
          </a:prstGeom>
          <a:solidFill>
            <a:schemeClr val="accent1"/>
          </a:solidFill>
          <a:ln w="12700">
            <a:noFill/>
          </a:ln>
        </p:spPr>
        <p:txBody>
          <a:bodyPr lIns="36000" tIns="36000" rIns="36000" bIns="36000" anchor="ctr"/>
          <a:lstStyle>
            <a:lvl1pPr marL="0" indent="0" algn="l">
              <a:buFont typeface="Arial" panose="020B0604020202020204" pitchFamily="34" charset="0"/>
              <a:buNone/>
              <a:defRPr sz="1200" b="1"/>
            </a:lvl1pPr>
          </a:lstStyle>
          <a:p>
            <a:pPr lvl="0"/>
            <a:r>
              <a:rPr lang="en-GB" dirty="0"/>
              <a:t>&lt;Click to add content&gt;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D4D083C9-1EA2-4447-9F17-BA7FB7B77172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2355310" y="1148717"/>
            <a:ext cx="3475648" cy="962957"/>
          </a:xfrm>
          <a:prstGeom prst="roundRect">
            <a:avLst>
              <a:gd name="adj" fmla="val 7157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36000" tIns="36000" rIns="36000" bIns="36000" anchor="ctr"/>
          <a:lstStyle>
            <a:lvl1pPr marL="0" indent="0" algn="l">
              <a:buFont typeface="Arial" panose="020B0604020202020204" pitchFamily="34" charset="0"/>
              <a:buNone/>
              <a:defRPr sz="1200"/>
            </a:lvl1pPr>
            <a:lvl2pPr marL="279450" indent="-1714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&lt;Click to add content&gt;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F5650F92-C547-E74B-A50C-0A29E73C04F5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2355310" y="3285527"/>
            <a:ext cx="3475648" cy="962957"/>
          </a:xfrm>
          <a:prstGeom prst="roundRect">
            <a:avLst>
              <a:gd name="adj" fmla="val 7157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36000" tIns="36000" rIns="36000" bIns="36000" anchor="ctr"/>
          <a:lstStyle>
            <a:lvl1pPr marL="0" indent="0" algn="l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en-GB"/>
              <a:t>&lt;Click to add content&gt;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FD189DB-B021-7B4C-A019-52F53B8CE6B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0912" y="4869656"/>
            <a:ext cx="6108903" cy="171452"/>
          </a:xfrm>
        </p:spPr>
        <p:txBody>
          <a:bodyPr anchor="b"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SOURCE &lt;Reference, enabling reader to know exactly where to find information/how information was derived&gt;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D4F08-7ACC-CA6A-FE58-640FD49A6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268" y="354314"/>
            <a:ext cx="5441690" cy="487056"/>
          </a:xfrm>
        </p:spPr>
        <p:txBody>
          <a:bodyPr/>
          <a:lstStyle/>
          <a:p>
            <a:r>
              <a:rPr lang="en-GB" dirty="0"/>
              <a:t>&lt;Governing Thought&gt;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5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verning Though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237C4CD-9511-614E-A1E3-6E13885190DB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182524" y="1148718"/>
            <a:ext cx="1726029" cy="962957"/>
          </a:xfrm>
          <a:prstGeom prst="roundRect">
            <a:avLst>
              <a:gd name="adj" fmla="val 6802"/>
            </a:avLst>
          </a:prstGeom>
          <a:solidFill>
            <a:schemeClr val="accent1"/>
          </a:solidFill>
          <a:ln w="12700">
            <a:noFill/>
          </a:ln>
        </p:spPr>
        <p:txBody>
          <a:bodyPr lIns="36000" tIns="36000" rIns="36000" bIns="36000" anchor="ctr"/>
          <a:lstStyle>
            <a:lvl1pPr marL="0" indent="0" algn="l">
              <a:buFont typeface="Arial" panose="020B0604020202020204" pitchFamily="34" charset="0"/>
              <a:buNone/>
              <a:defRPr sz="1200" b="1"/>
            </a:lvl1pPr>
          </a:lstStyle>
          <a:p>
            <a:pPr lvl="0"/>
            <a:r>
              <a:rPr lang="en-GB" dirty="0"/>
              <a:t>&lt;Click to add content&gt;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E40056-83E6-964E-B4B2-D5969FA50838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182524" y="2217122"/>
            <a:ext cx="1726029" cy="962957"/>
          </a:xfrm>
          <a:prstGeom prst="roundRect">
            <a:avLst>
              <a:gd name="adj" fmla="val 6802"/>
            </a:avLst>
          </a:prstGeom>
          <a:solidFill>
            <a:schemeClr val="accent1"/>
          </a:solidFill>
          <a:ln w="12700">
            <a:noFill/>
          </a:ln>
        </p:spPr>
        <p:txBody>
          <a:bodyPr lIns="36000" tIns="36000" rIns="36000" bIns="36000" anchor="ctr"/>
          <a:lstStyle>
            <a:lvl1pPr marL="0" indent="0" algn="l">
              <a:buFont typeface="Arial" panose="020B0604020202020204" pitchFamily="34" charset="0"/>
              <a:buNone/>
              <a:defRPr sz="1200" b="1"/>
            </a:lvl1pPr>
          </a:lstStyle>
          <a:p>
            <a:pPr lvl="0"/>
            <a:r>
              <a:rPr lang="en-GB"/>
              <a:t>&lt;Click to add content&gt;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CDBC3CE-9EDC-BA4D-8F27-1B4389F5522A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2994646" y="2217122"/>
            <a:ext cx="5116008" cy="962957"/>
          </a:xfrm>
          <a:prstGeom prst="roundRect">
            <a:avLst>
              <a:gd name="adj" fmla="val 7157"/>
            </a:avLst>
          </a:prstGeom>
          <a:noFill/>
          <a:ln w="12700">
            <a:solidFill>
              <a:schemeClr val="accent1"/>
            </a:solidFill>
          </a:ln>
        </p:spPr>
        <p:txBody>
          <a:bodyPr lIns="36000" tIns="36000" rIns="36000" bIns="36000" anchor="ctr"/>
          <a:lstStyle>
            <a:lvl1pPr marL="0" indent="0" algn="l">
              <a:buFont typeface="Arial" panose="020B0604020202020204" pitchFamily="34" charset="0"/>
              <a:buNone/>
              <a:defRPr sz="1200"/>
            </a:lvl1pPr>
            <a:lvl2pPr marL="108000" indent="0">
              <a:buNone/>
              <a:defRPr/>
            </a:lvl2pPr>
          </a:lstStyle>
          <a:p>
            <a:pPr lvl="0"/>
            <a:r>
              <a:rPr lang="en-GB"/>
              <a:t>&lt;Click to add content&gt;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36A9E44-B74D-8140-BF56-FF8DD6C0864C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1182524" y="3287879"/>
            <a:ext cx="1726029" cy="962957"/>
          </a:xfrm>
          <a:prstGeom prst="roundRect">
            <a:avLst>
              <a:gd name="adj" fmla="val 8611"/>
            </a:avLst>
          </a:prstGeom>
          <a:solidFill>
            <a:schemeClr val="accent1"/>
          </a:solidFill>
          <a:ln w="12700">
            <a:noFill/>
          </a:ln>
        </p:spPr>
        <p:txBody>
          <a:bodyPr lIns="36000" tIns="36000" rIns="36000" bIns="36000" anchor="ctr"/>
          <a:lstStyle>
            <a:lvl1pPr marL="0" indent="0" algn="l">
              <a:buFont typeface="Arial" panose="020B0604020202020204" pitchFamily="34" charset="0"/>
              <a:buNone/>
              <a:defRPr sz="1200" b="1"/>
            </a:lvl1pPr>
          </a:lstStyle>
          <a:p>
            <a:pPr lvl="0"/>
            <a:r>
              <a:rPr lang="en-GB"/>
              <a:t>&lt;Click to add content&gt;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D4D083C9-1EA2-4447-9F17-BA7FB7B77172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2994646" y="1148717"/>
            <a:ext cx="5116008" cy="962957"/>
          </a:xfrm>
          <a:prstGeom prst="roundRect">
            <a:avLst>
              <a:gd name="adj" fmla="val 7157"/>
            </a:avLst>
          </a:prstGeom>
          <a:noFill/>
          <a:ln w="12700">
            <a:solidFill>
              <a:schemeClr val="accent1"/>
            </a:solidFill>
          </a:ln>
        </p:spPr>
        <p:txBody>
          <a:bodyPr lIns="36000" tIns="36000" rIns="36000" bIns="36000" anchor="ctr"/>
          <a:lstStyle>
            <a:lvl1pPr marL="0" indent="0" algn="l">
              <a:buFont typeface="Arial" panose="020B0604020202020204" pitchFamily="34" charset="0"/>
              <a:buNone/>
              <a:defRPr sz="1200"/>
            </a:lvl1pPr>
            <a:lvl2pPr marL="279450" indent="-1714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&lt;Click to add content&gt;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F5650F92-C547-E74B-A50C-0A29E73C04F5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2994646" y="3285527"/>
            <a:ext cx="5116008" cy="962957"/>
          </a:xfrm>
          <a:prstGeom prst="roundRect">
            <a:avLst>
              <a:gd name="adj" fmla="val 7157"/>
            </a:avLst>
          </a:prstGeom>
          <a:noFill/>
          <a:ln w="12700">
            <a:solidFill>
              <a:schemeClr val="accent1"/>
            </a:solidFill>
          </a:ln>
        </p:spPr>
        <p:txBody>
          <a:bodyPr lIns="36000" tIns="36000" rIns="36000" bIns="36000" anchor="ctr"/>
          <a:lstStyle>
            <a:lvl1pPr marL="0" indent="0" algn="l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en-GB"/>
              <a:t>&lt;Click to add content&gt;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FD189DB-B021-7B4C-A019-52F53B8CE6B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0912" y="4869656"/>
            <a:ext cx="8539868" cy="171452"/>
          </a:xfrm>
        </p:spPr>
        <p:txBody>
          <a:bodyPr anchor="b"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SOURCE &lt;Reference, enabling reader to know exactly where to find information/how information was derived&gt;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D4F55F-113D-0930-AAC2-8F760F94F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268" y="354314"/>
            <a:ext cx="8327004" cy="487056"/>
          </a:xfrm>
        </p:spPr>
        <p:txBody>
          <a:bodyPr/>
          <a:lstStyle/>
          <a:p>
            <a:r>
              <a:rPr lang="en-GB" dirty="0"/>
              <a:t>&lt;Governing Thought&gt;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51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verning Thought_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90F81C-E401-5245-86E1-368D0D2C02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60000" y="1315295"/>
            <a:ext cx="4110908" cy="2665610"/>
          </a:xfrm>
          <a:prstGeom prst="rect">
            <a:avLst/>
          </a:prstGeom>
          <a:pattFill prst="pct25">
            <a:fgClr>
              <a:srgbClr val="B0C5BE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&lt;Add Picture&gt;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45D17E6-7867-244C-8FD4-974436E9F2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50669" y="4077156"/>
            <a:ext cx="4120238" cy="2738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&lt;Image caption&gt;</a:t>
            </a:r>
          </a:p>
        </p:txBody>
      </p:sp>
      <p:sp>
        <p:nvSpPr>
          <p:cNvPr id="9" name="Picture Placeholder 20">
            <a:extLst>
              <a:ext uri="{FF2B5EF4-FFF2-40B4-BE49-F238E27FC236}">
                <a16:creationId xmlns:a16="http://schemas.microsoft.com/office/drawing/2014/main" id="{6F5211DF-633B-F74E-90F4-A48D0DBF78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3092" y="1315295"/>
            <a:ext cx="4110908" cy="2665610"/>
          </a:xfrm>
          <a:prstGeom prst="rect">
            <a:avLst/>
          </a:prstGeom>
          <a:pattFill prst="pct25">
            <a:fgClr>
              <a:srgbClr val="B0C5BE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&lt;Add Picture&gt;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8A273E-1170-1F49-B4F0-54167EAD6F0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62453" y="4077156"/>
            <a:ext cx="4120238" cy="2738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&lt;Image caption&gt;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14D31D-144A-4B4D-B5F4-0125E03D6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12" y="4869656"/>
            <a:ext cx="8595360" cy="171452"/>
          </a:xfrm>
        </p:spPr>
        <p:txBody>
          <a:bodyPr anchor="b"/>
          <a:lstStyle>
            <a:lvl1pPr marL="0" indent="0">
              <a:buNone/>
              <a:defRPr sz="800"/>
            </a:lvl1pPr>
          </a:lstStyle>
          <a:p>
            <a:pPr lvl="0"/>
            <a:r>
              <a:rPr lang="en-US"/>
              <a:t>SOURCE &lt;Reference, enabling reader to know exactly where to find information/how information was derived&gt;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2AB437-0F49-AC65-D4BE-369B217D7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268" y="354314"/>
            <a:ext cx="8327004" cy="487056"/>
          </a:xfrm>
        </p:spPr>
        <p:txBody>
          <a:bodyPr/>
          <a:lstStyle/>
          <a:p>
            <a:r>
              <a:rPr lang="en-GB" dirty="0"/>
              <a:t>&lt;Governing Thought&gt;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94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verning Thought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45D17E6-7867-244C-8FD4-974436E9F2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245061" y="4077156"/>
            <a:ext cx="2733285" cy="2738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&lt;Image caption&gt;</a:t>
            </a:r>
          </a:p>
        </p:txBody>
      </p:sp>
      <p:sp>
        <p:nvSpPr>
          <p:cNvPr id="9" name="Picture Placeholder 20">
            <a:extLst>
              <a:ext uri="{FF2B5EF4-FFF2-40B4-BE49-F238E27FC236}">
                <a16:creationId xmlns:a16="http://schemas.microsoft.com/office/drawing/2014/main" id="{6F5211DF-633B-F74E-90F4-A48D0DBF78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1873" y="1315295"/>
            <a:ext cx="2733285" cy="2665610"/>
          </a:xfrm>
          <a:prstGeom prst="rect">
            <a:avLst/>
          </a:prstGeom>
          <a:pattFill prst="pct25">
            <a:fgClr>
              <a:srgbClr val="B0C5BE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&lt;Add Picture&gt;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8A273E-1170-1F49-B4F0-54167EAD6F0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71234" y="4077156"/>
            <a:ext cx="2743924" cy="2738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&lt;Image caption&gt;</a:t>
            </a:r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9419A9D6-66D3-314D-BFB2-519CDD5BE35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45061" y="1315295"/>
            <a:ext cx="2733285" cy="2665610"/>
          </a:xfrm>
          <a:prstGeom prst="rect">
            <a:avLst/>
          </a:prstGeom>
          <a:pattFill prst="pct25">
            <a:fgClr>
              <a:srgbClr val="B0C5BE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&lt;Add Picture&gt;</a:t>
            </a:r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E5CBD7FE-CB89-204D-B437-E7DE93F2FD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08248" y="1315295"/>
            <a:ext cx="2733284" cy="2665610"/>
          </a:xfrm>
          <a:prstGeom prst="rect">
            <a:avLst/>
          </a:prstGeom>
          <a:pattFill prst="pct25">
            <a:fgClr>
              <a:srgbClr val="B0C5BE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&lt;Add Picture&gt;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C438A98-D8D0-3246-BD1C-49F50E72506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08247" y="4077156"/>
            <a:ext cx="2733285" cy="2738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&lt;Image caption&gt;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0F8A9F9-5BE9-0146-8486-8506AE75A5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912" y="4869656"/>
            <a:ext cx="8595360" cy="171452"/>
          </a:xfrm>
        </p:spPr>
        <p:txBody>
          <a:bodyPr anchor="b"/>
          <a:lstStyle>
            <a:lvl1pPr marL="0" indent="0">
              <a:buNone/>
              <a:defRPr sz="800"/>
            </a:lvl1pPr>
          </a:lstStyle>
          <a:p>
            <a:pPr lvl="0"/>
            <a:r>
              <a:rPr lang="en-US"/>
              <a:t>SOURCE &lt;Reference, enabling reader to know exactly where to find information/how information was derived&gt;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9347D6-DDEF-12F6-D96E-4BB46FC27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268" y="354314"/>
            <a:ext cx="8327004" cy="487056"/>
          </a:xfrm>
        </p:spPr>
        <p:txBody>
          <a:bodyPr/>
          <a:lstStyle/>
          <a:p>
            <a:r>
              <a:rPr lang="en-GB" dirty="0"/>
              <a:t>&lt;Governing Thought&gt;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_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90F81C-E401-5245-86E1-368D0D2C02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6064"/>
            <a:ext cx="4572000" cy="5137436"/>
          </a:xfrm>
          <a:prstGeom prst="rect">
            <a:avLst/>
          </a:prstGeom>
          <a:pattFill prst="pct25">
            <a:fgClr>
              <a:srgbClr val="B0C5BE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885" y="1182319"/>
            <a:ext cx="3777882" cy="586767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 dirty="0"/>
              <a:t>&lt;Heading&gt;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885" y="1921784"/>
            <a:ext cx="3777882" cy="2295653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Purus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pulvinar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malesuada</a:t>
            </a:r>
            <a:endParaRPr lang="en-GB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Maecenas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pulvinar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libero</a:t>
            </a:r>
          </a:p>
          <a:p>
            <a:pPr lvl="0"/>
            <a:r>
              <a:rPr lang="en-GB" dirty="0"/>
              <a:t>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magna eros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8130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_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90F81C-E401-5245-86E1-368D0D2C02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064"/>
            <a:ext cx="4572000" cy="5137436"/>
          </a:xfrm>
          <a:prstGeom prst="rect">
            <a:avLst/>
          </a:prstGeom>
          <a:pattFill prst="pct25">
            <a:fgClr>
              <a:srgbClr val="B0C5BE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6BE594-B078-604A-A9B5-E878D0C9D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253" y="1182319"/>
            <a:ext cx="3777882" cy="586767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 dirty="0"/>
              <a:t>&lt;Heading&gt;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496BAC-AE7D-0C42-B557-EF57704A76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79253" y="1921784"/>
            <a:ext cx="3777882" cy="2295653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Purus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pulvinar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malesuada</a:t>
            </a:r>
            <a:endParaRPr lang="en-GB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Maecenas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pulvinar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libero</a:t>
            </a:r>
          </a:p>
          <a:p>
            <a:pPr lvl="0"/>
            <a:r>
              <a:rPr lang="en-GB" dirty="0"/>
              <a:t>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magna eros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845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47A59E0-947D-D042-A00F-4D2AA0092C59}"/>
              </a:ext>
            </a:extLst>
          </p:cNvPr>
          <p:cNvSpPr txBox="1"/>
          <p:nvPr/>
        </p:nvSpPr>
        <p:spPr>
          <a:xfrm>
            <a:off x="6418784" y="3844973"/>
            <a:ext cx="2032307" cy="47705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r"/>
            <a:r>
              <a:rPr lang="en-US" sz="2800" b="1" dirty="0"/>
              <a:t>Thank you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C88A3B38-6759-B896-00D0-0D52E63BA2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5056095" cy="5155947"/>
          </a:xfrm>
          <a:custGeom>
            <a:avLst/>
            <a:gdLst>
              <a:gd name="connsiteX0" fmla="*/ 0 w 4572001"/>
              <a:gd name="connsiteY0" fmla="*/ 0 h 5148263"/>
              <a:gd name="connsiteX1" fmla="*/ 4572001 w 4572001"/>
              <a:gd name="connsiteY1" fmla="*/ 0 h 5148263"/>
              <a:gd name="connsiteX2" fmla="*/ 4572001 w 4572001"/>
              <a:gd name="connsiteY2" fmla="*/ 5148263 h 5148263"/>
              <a:gd name="connsiteX3" fmla="*/ 0 w 4572001"/>
              <a:gd name="connsiteY3" fmla="*/ 5148263 h 5148263"/>
              <a:gd name="connsiteX4" fmla="*/ 0 w 4572001"/>
              <a:gd name="connsiteY4" fmla="*/ 0 h 5148263"/>
              <a:gd name="connsiteX0" fmla="*/ 0 w 4572001"/>
              <a:gd name="connsiteY0" fmla="*/ 0 h 5155947"/>
              <a:gd name="connsiteX1" fmla="*/ 4572001 w 4572001"/>
              <a:gd name="connsiteY1" fmla="*/ 0 h 5155947"/>
              <a:gd name="connsiteX2" fmla="*/ 3995698 w 4572001"/>
              <a:gd name="connsiteY2" fmla="*/ 5155947 h 5155947"/>
              <a:gd name="connsiteX3" fmla="*/ 0 w 4572001"/>
              <a:gd name="connsiteY3" fmla="*/ 5148263 h 5155947"/>
              <a:gd name="connsiteX4" fmla="*/ 0 w 4572001"/>
              <a:gd name="connsiteY4" fmla="*/ 0 h 5155947"/>
              <a:gd name="connsiteX0" fmla="*/ 0 w 5056095"/>
              <a:gd name="connsiteY0" fmla="*/ 0 h 5155947"/>
              <a:gd name="connsiteX1" fmla="*/ 5056095 w 5056095"/>
              <a:gd name="connsiteY1" fmla="*/ 0 h 5155947"/>
              <a:gd name="connsiteX2" fmla="*/ 3995698 w 5056095"/>
              <a:gd name="connsiteY2" fmla="*/ 5155947 h 5155947"/>
              <a:gd name="connsiteX3" fmla="*/ 0 w 5056095"/>
              <a:gd name="connsiteY3" fmla="*/ 5148263 h 5155947"/>
              <a:gd name="connsiteX4" fmla="*/ 0 w 5056095"/>
              <a:gd name="connsiteY4" fmla="*/ 0 h 515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095" h="5155947">
                <a:moveTo>
                  <a:pt x="0" y="0"/>
                </a:moveTo>
                <a:lnTo>
                  <a:pt x="5056095" y="0"/>
                </a:lnTo>
                <a:lnTo>
                  <a:pt x="3995698" y="5155947"/>
                </a:lnTo>
                <a:lnTo>
                  <a:pt x="0" y="5148263"/>
                </a:lnTo>
                <a:lnTo>
                  <a:pt x="0" y="0"/>
                </a:lnTo>
                <a:close/>
              </a:path>
            </a:pathLst>
          </a:custGeom>
          <a:pattFill prst="pct25">
            <a:fgClr>
              <a:srgbClr val="B0C5BE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pic>
        <p:nvPicPr>
          <p:cNvPr id="3" name="Graphic 11">
            <a:extLst>
              <a:ext uri="{FF2B5EF4-FFF2-40B4-BE49-F238E27FC236}">
                <a16:creationId xmlns:a16="http://schemas.microsoft.com/office/drawing/2014/main" id="{B55EC5A9-E91E-8B07-8013-E155C7DFA1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9715" y="3314052"/>
            <a:ext cx="1631376" cy="3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07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FF6358-ABB2-AD44-B6B3-BEBD1EB5A598}"/>
              </a:ext>
            </a:extLst>
          </p:cNvPr>
          <p:cNvCxnSpPr>
            <a:cxnSpLocks/>
          </p:cNvCxnSpPr>
          <p:nvPr/>
        </p:nvCxnSpPr>
        <p:spPr>
          <a:xfrm flipH="1">
            <a:off x="3479800" y="756518"/>
            <a:ext cx="4190635" cy="4386982"/>
          </a:xfrm>
          <a:prstGeom prst="line">
            <a:avLst/>
          </a:prstGeom>
          <a:ln w="12700">
            <a:solidFill>
              <a:srgbClr val="B0C5BE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6F159D-9E8C-B649-B4CB-40650E75F68B}"/>
              </a:ext>
            </a:extLst>
          </p:cNvPr>
          <p:cNvCxnSpPr>
            <a:cxnSpLocks/>
          </p:cNvCxnSpPr>
          <p:nvPr/>
        </p:nvCxnSpPr>
        <p:spPr>
          <a:xfrm flipH="1" flipV="1">
            <a:off x="6989027" y="0"/>
            <a:ext cx="2154973" cy="2393017"/>
          </a:xfrm>
          <a:prstGeom prst="line">
            <a:avLst/>
          </a:prstGeom>
          <a:ln w="12700">
            <a:solidFill>
              <a:srgbClr val="B0C5BE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23457F-C914-C6C2-C64B-ECCF45628905}"/>
              </a:ext>
            </a:extLst>
          </p:cNvPr>
          <p:cNvSpPr txBox="1"/>
          <p:nvPr/>
        </p:nvSpPr>
        <p:spPr>
          <a:xfrm>
            <a:off x="6418784" y="3844973"/>
            <a:ext cx="2032307" cy="47705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r"/>
            <a:r>
              <a:rPr lang="en-US" sz="2800" b="1" dirty="0"/>
              <a:t>Thank you</a:t>
            </a:r>
          </a:p>
        </p:txBody>
      </p:sp>
      <p:pic>
        <p:nvPicPr>
          <p:cNvPr id="3" name="Graphic 11">
            <a:extLst>
              <a:ext uri="{FF2B5EF4-FFF2-40B4-BE49-F238E27FC236}">
                <a16:creationId xmlns:a16="http://schemas.microsoft.com/office/drawing/2014/main" id="{C5DFFF3C-8C3C-2357-FB10-DC3319278B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9715" y="3314052"/>
            <a:ext cx="1631376" cy="3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48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&lt;Governing Thought&gt;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4726A92-BADE-3240-A272-1F9790A10F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691" y="1059964"/>
            <a:ext cx="2289562" cy="48258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34975-5196-224D-9182-4663E192F18E}"/>
              </a:ext>
            </a:extLst>
          </p:cNvPr>
          <p:cNvCxnSpPr>
            <a:cxnSpLocks/>
          </p:cNvCxnSpPr>
          <p:nvPr/>
        </p:nvCxnSpPr>
        <p:spPr>
          <a:xfrm>
            <a:off x="5315414" y="0"/>
            <a:ext cx="3240757" cy="3526971"/>
          </a:xfrm>
          <a:prstGeom prst="line">
            <a:avLst/>
          </a:prstGeom>
          <a:ln w="12700">
            <a:solidFill>
              <a:srgbClr val="B0C5BE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BA6BB3-9CD3-914F-9772-6B5F9446545B}"/>
              </a:ext>
            </a:extLst>
          </p:cNvPr>
          <p:cNvCxnSpPr>
            <a:cxnSpLocks/>
          </p:cNvCxnSpPr>
          <p:nvPr/>
        </p:nvCxnSpPr>
        <p:spPr>
          <a:xfrm flipH="1">
            <a:off x="6749146" y="2988527"/>
            <a:ext cx="2394854" cy="2154973"/>
          </a:xfrm>
          <a:prstGeom prst="line">
            <a:avLst/>
          </a:prstGeom>
          <a:ln w="12700">
            <a:solidFill>
              <a:srgbClr val="B0C5BE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2CA247B7-F697-3D41-AB4D-87743FC93E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7065" y="1915750"/>
            <a:ext cx="5380835" cy="1659801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GB" dirty="0"/>
              <a:t>&lt;Presentation Title&gt;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3B88877-0521-2E45-8097-AF776975CF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066" y="3740058"/>
            <a:ext cx="5380834" cy="521992"/>
          </a:xfrm>
        </p:spPr>
        <p:txBody>
          <a:bodyPr/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AU" dirty="0"/>
              <a:t>&lt;College/Division/Forum name&gt;</a:t>
            </a:r>
            <a:endParaRPr lang="en-US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908405B-5C0E-D740-B1B0-82ADA5014A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066" y="4426557"/>
            <a:ext cx="5380834" cy="2551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&lt;Date&gt;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7260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 Full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90F81C-E401-5245-86E1-368D0D2C02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6064"/>
            <a:ext cx="4572000" cy="5137436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885" y="1182319"/>
            <a:ext cx="3777882" cy="586767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 dirty="0"/>
              <a:t>&lt;Heading&gt;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885" y="1921784"/>
            <a:ext cx="3777882" cy="2295653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Purus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pulvinar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malesuada</a:t>
            </a:r>
            <a:endParaRPr lang="en-GB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Maecenas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pulvinar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libero</a:t>
            </a:r>
          </a:p>
          <a:p>
            <a:pPr lvl="0"/>
            <a:r>
              <a:rPr lang="en-GB" dirty="0"/>
              <a:t>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magna eros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9585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&lt;Governing Thought&gt;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7403969-39EC-9E4B-9EEB-9883BC3F052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0912" y="4869656"/>
            <a:ext cx="8595360" cy="171452"/>
          </a:xfrm>
        </p:spPr>
        <p:txBody>
          <a:bodyPr anchor="b"/>
          <a:lstStyle>
            <a:lvl1pPr marL="0" indent="0">
              <a:buNone/>
              <a:defRPr sz="800"/>
            </a:lvl1pPr>
          </a:lstStyle>
          <a:p>
            <a:pPr lvl="0"/>
            <a:r>
              <a:rPr lang="en-US"/>
              <a:t>SOURCE &lt;Reference, enabling reader to know exactly where to find information/how information was derived&gt;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E84361-2FA3-0B43-9AEA-D71E3D807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6272" y="4869656"/>
            <a:ext cx="320040" cy="1714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7F1898-EC4E-5143-A11B-97469EC78C6E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45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682334-70BE-2643-98AA-A33EC796EC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00" cy="5143500"/>
          </a:xfrm>
          <a:prstGeom prst="snip1Rect">
            <a:avLst>
              <a:gd name="adj" fmla="val 0"/>
            </a:avLst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45FC48-FDBC-CE2A-CCA0-8A701CA2E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00" cy="5143500"/>
          </a:xfrm>
          <a:prstGeom prst="snip1Rect">
            <a:avLst>
              <a:gd name="adj" fmla="val 0"/>
            </a:avLst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AB81E28-B8E1-7417-1371-D9F73BBF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791" y="1847987"/>
            <a:ext cx="2467071" cy="463553"/>
          </a:xfrm>
        </p:spPr>
        <p:txBody>
          <a:bodyPr/>
          <a:lstStyle/>
          <a:p>
            <a:r>
              <a:rPr lang="en-US" dirty="0"/>
              <a:t>Acknowledgment </a:t>
            </a:r>
            <a:br>
              <a:rPr lang="en-US" dirty="0"/>
            </a:br>
            <a:r>
              <a:rPr lang="en-US" dirty="0"/>
              <a:t>of Country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1C9147-3A11-616D-D800-3AF6345957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76791" y="2442776"/>
            <a:ext cx="3055098" cy="192680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AU" sz="1100" dirty="0"/>
              <a:t>We acknowledge the </a:t>
            </a:r>
            <a:r>
              <a:rPr lang="en-AU" sz="1100" dirty="0" err="1"/>
              <a:t>palawa</a:t>
            </a:r>
            <a:r>
              <a:rPr lang="en-AU" sz="1100" dirty="0"/>
              <a:t>/</a:t>
            </a:r>
            <a:r>
              <a:rPr lang="en-AU" sz="1100" dirty="0" err="1"/>
              <a:t>pakana</a:t>
            </a:r>
            <a:r>
              <a:rPr lang="en-AU" sz="1100" dirty="0"/>
              <a:t> </a:t>
            </a:r>
            <a:br>
              <a:rPr lang="en-AU" sz="1100" dirty="0"/>
            </a:br>
            <a:r>
              <a:rPr lang="en-AU" sz="1100" dirty="0"/>
              <a:t>of </a:t>
            </a:r>
            <a:r>
              <a:rPr lang="en-AU" sz="1100" dirty="0" err="1"/>
              <a:t>lutruwita</a:t>
            </a:r>
            <a:r>
              <a:rPr lang="en-AU" sz="1100" dirty="0"/>
              <a:t>, the traditional owners of the </a:t>
            </a:r>
            <a:br>
              <a:rPr lang="en-AU" sz="1100" dirty="0"/>
            </a:br>
            <a:r>
              <a:rPr lang="en-AU" sz="1100" dirty="0"/>
              <a:t>land upon which we live and work. </a:t>
            </a:r>
            <a:endParaRPr lang="en-US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AU" sz="1100" dirty="0"/>
              <a:t>We pay respects to Elders past and present </a:t>
            </a:r>
            <a:br>
              <a:rPr lang="en-AU" sz="1100" dirty="0"/>
            </a:br>
            <a:r>
              <a:rPr lang="en-AU" sz="1100" dirty="0"/>
              <a:t>as the knowledge holders and sharers. We honour their strong culture and knowledges as vital to the self-determination, wellbeing and resilience of their communities.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1100" dirty="0"/>
              <a:t>We stand for a future that profoundly respects and acknowledges Aboriginal perspectives, culture, language and history.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90869B-B257-5CA7-C75C-12D13128FBED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976791" y="4589595"/>
            <a:ext cx="3767714" cy="2576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AU" sz="900" dirty="0"/>
              <a:t>Please refer to the University </a:t>
            </a:r>
            <a:r>
              <a:rPr lang="en-AU" sz="900" dirty="0">
                <a:hlinkClick r:id="rId3"/>
              </a:rPr>
              <a:t>palawa kani Guidelines </a:t>
            </a:r>
            <a:r>
              <a:rPr lang="en-AU" sz="900" dirty="0"/>
              <a:t>and our </a:t>
            </a:r>
            <a:br>
              <a:rPr lang="en-AU" sz="900" dirty="0"/>
            </a:br>
            <a:r>
              <a:rPr lang="en-AU" sz="900" dirty="0">
                <a:hlinkClick r:id="rId4"/>
              </a:rPr>
              <a:t>Acknowledgment of Country protocols </a:t>
            </a:r>
            <a:r>
              <a:rPr lang="en-AU" sz="900" dirty="0"/>
              <a:t>for further information.</a:t>
            </a:r>
          </a:p>
        </p:txBody>
      </p:sp>
    </p:spTree>
    <p:extLst>
      <p:ext uri="{BB962C8B-B14F-4D97-AF65-F5344CB8AC3E}">
        <p14:creationId xmlns:p14="http://schemas.microsoft.com/office/powerpoint/2010/main" val="1602412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05D02050-CEF4-F610-B452-E2A8D4CCC0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23961" y="-9100"/>
            <a:ext cx="4220039" cy="5148263"/>
          </a:xfrm>
          <a:custGeom>
            <a:avLst/>
            <a:gdLst>
              <a:gd name="connsiteX0" fmla="*/ 0 w 6166121"/>
              <a:gd name="connsiteY0" fmla="*/ 0 h 5148263"/>
              <a:gd name="connsiteX1" fmla="*/ 6166121 w 6166121"/>
              <a:gd name="connsiteY1" fmla="*/ 0 h 5148263"/>
              <a:gd name="connsiteX2" fmla="*/ 6166121 w 6166121"/>
              <a:gd name="connsiteY2" fmla="*/ 5148263 h 5148263"/>
              <a:gd name="connsiteX3" fmla="*/ 0 w 6166121"/>
              <a:gd name="connsiteY3" fmla="*/ 5148263 h 5148263"/>
              <a:gd name="connsiteX4" fmla="*/ 0 w 6166121"/>
              <a:gd name="connsiteY4" fmla="*/ 0 h 5148263"/>
              <a:gd name="connsiteX0" fmla="*/ 0 w 6166121"/>
              <a:gd name="connsiteY0" fmla="*/ 0 h 5148263"/>
              <a:gd name="connsiteX1" fmla="*/ 6166121 w 6166121"/>
              <a:gd name="connsiteY1" fmla="*/ 0 h 5148263"/>
              <a:gd name="connsiteX2" fmla="*/ 6166121 w 6166121"/>
              <a:gd name="connsiteY2" fmla="*/ 5148263 h 5148263"/>
              <a:gd name="connsiteX3" fmla="*/ 4363278 w 6166121"/>
              <a:gd name="connsiteY3" fmla="*/ 5148263 h 5148263"/>
              <a:gd name="connsiteX4" fmla="*/ 0 w 6166121"/>
              <a:gd name="connsiteY4" fmla="*/ 0 h 5148263"/>
              <a:gd name="connsiteX0" fmla="*/ 0 w 4218051"/>
              <a:gd name="connsiteY0" fmla="*/ 0 h 5148263"/>
              <a:gd name="connsiteX1" fmla="*/ 4218051 w 4218051"/>
              <a:gd name="connsiteY1" fmla="*/ 0 h 5148263"/>
              <a:gd name="connsiteX2" fmla="*/ 4218051 w 4218051"/>
              <a:gd name="connsiteY2" fmla="*/ 5148263 h 5148263"/>
              <a:gd name="connsiteX3" fmla="*/ 2415208 w 4218051"/>
              <a:gd name="connsiteY3" fmla="*/ 5148263 h 5148263"/>
              <a:gd name="connsiteX4" fmla="*/ 0 w 4218051"/>
              <a:gd name="connsiteY4" fmla="*/ 0 h 5148263"/>
              <a:gd name="connsiteX0" fmla="*/ 1988 w 4220039"/>
              <a:gd name="connsiteY0" fmla="*/ 0 h 5148263"/>
              <a:gd name="connsiteX1" fmla="*/ 4220039 w 4220039"/>
              <a:gd name="connsiteY1" fmla="*/ 0 h 5148263"/>
              <a:gd name="connsiteX2" fmla="*/ 4220039 w 4220039"/>
              <a:gd name="connsiteY2" fmla="*/ 5148263 h 5148263"/>
              <a:gd name="connsiteX3" fmla="*/ 0 w 4220039"/>
              <a:gd name="connsiteY3" fmla="*/ 5148263 h 5148263"/>
              <a:gd name="connsiteX4" fmla="*/ 1988 w 4220039"/>
              <a:gd name="connsiteY4" fmla="*/ 0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039" h="5148263">
                <a:moveTo>
                  <a:pt x="1988" y="0"/>
                </a:moveTo>
                <a:lnTo>
                  <a:pt x="4220039" y="0"/>
                </a:lnTo>
                <a:lnTo>
                  <a:pt x="4220039" y="5148263"/>
                </a:lnTo>
                <a:lnTo>
                  <a:pt x="0" y="5148263"/>
                </a:lnTo>
                <a:cubicBezTo>
                  <a:pt x="663" y="3432175"/>
                  <a:pt x="1325" y="1716088"/>
                  <a:pt x="1988" y="0"/>
                </a:cubicBezTo>
                <a:close/>
              </a:path>
            </a:pathLst>
          </a:custGeom>
          <a:pattFill prst="pct25">
            <a:fgClr>
              <a:srgbClr val="B0C5BE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221C41-E910-CB45-9460-3DBEE5F7EB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7065" y="1915750"/>
            <a:ext cx="3628235" cy="1659801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GB" dirty="0"/>
              <a:t>&lt;Section Title&gt;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5F7EBCC-ED8C-CC49-BE01-672F14DA96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066" y="3740058"/>
            <a:ext cx="3628234" cy="521992"/>
          </a:xfrm>
        </p:spPr>
        <p:txBody>
          <a:bodyPr/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&lt;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Section Subtitle</a:t>
            </a:r>
            <a:r>
              <a:rPr lang="en-GB" dirty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34975-5196-224D-9182-4663E192F18E}"/>
              </a:ext>
            </a:extLst>
          </p:cNvPr>
          <p:cNvCxnSpPr>
            <a:cxnSpLocks/>
          </p:cNvCxnSpPr>
          <p:nvPr/>
        </p:nvCxnSpPr>
        <p:spPr>
          <a:xfrm>
            <a:off x="5315414" y="0"/>
            <a:ext cx="3240757" cy="3526971"/>
          </a:xfrm>
          <a:prstGeom prst="line">
            <a:avLst/>
          </a:prstGeom>
          <a:ln w="12700">
            <a:solidFill>
              <a:srgbClr val="B0C5BE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BA6BB3-9CD3-914F-9772-6B5F9446545B}"/>
              </a:ext>
            </a:extLst>
          </p:cNvPr>
          <p:cNvCxnSpPr>
            <a:cxnSpLocks/>
          </p:cNvCxnSpPr>
          <p:nvPr/>
        </p:nvCxnSpPr>
        <p:spPr>
          <a:xfrm flipH="1">
            <a:off x="6749146" y="2988527"/>
            <a:ext cx="2394854" cy="2154973"/>
          </a:xfrm>
          <a:prstGeom prst="line">
            <a:avLst/>
          </a:prstGeom>
          <a:ln w="12700">
            <a:solidFill>
              <a:srgbClr val="B0C5BE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780038C-FBEB-E74C-8C81-B1D31D0AF4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7065" y="1915750"/>
            <a:ext cx="5380835" cy="1659801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GB" dirty="0"/>
              <a:t>&lt;Section Title&gt;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4DDDC30-4F09-284F-801D-7DE07373F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066" y="3740058"/>
            <a:ext cx="5380834" cy="521992"/>
          </a:xfrm>
        </p:spPr>
        <p:txBody>
          <a:bodyPr/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&lt;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Section Subtitle</a:t>
            </a:r>
            <a:r>
              <a:rPr lang="en-GB" dirty="0"/>
              <a:t>&gt;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04DE7-91D2-8A48-9B36-79C3978B1F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065" y="881450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800" b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6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_Sectio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268" y="354314"/>
            <a:ext cx="8327004" cy="487056"/>
          </a:xfrm>
        </p:spPr>
        <p:txBody>
          <a:bodyPr/>
          <a:lstStyle/>
          <a:p>
            <a:r>
              <a:rPr lang="en-GB" dirty="0"/>
              <a:t>&lt;Agenda/Contents&gt;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597A060-95A4-384C-8037-36D2CECF52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3839" y="1343407"/>
            <a:ext cx="5016322" cy="519648"/>
          </a:xfrm>
          <a:prstGeom prst="roundRect">
            <a:avLst>
              <a:gd name="adj" fmla="val 15491"/>
            </a:avLst>
          </a:prstGeom>
          <a:solidFill>
            <a:srgbClr val="B0C5BE"/>
          </a:solidFill>
          <a:ln w="12700"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&lt;Section 1 – click to add content&gt;</a:t>
            </a:r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CE04D43-6E82-DD4C-8882-02171A9399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3839" y="1958365"/>
            <a:ext cx="5016322" cy="519648"/>
          </a:xfrm>
          <a:prstGeom prst="roundRect">
            <a:avLst>
              <a:gd name="adj" fmla="val 15491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2 – click to add content&gt;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907F319-0653-044B-915E-13CCCAEDDE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63839" y="2573323"/>
            <a:ext cx="5016322" cy="519648"/>
          </a:xfrm>
          <a:prstGeom prst="roundRect">
            <a:avLst>
              <a:gd name="adj" fmla="val 15491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3 – click to add content&gt;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7738572-C53C-5547-870F-8356980FC6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3839" y="3188281"/>
            <a:ext cx="5016322" cy="519648"/>
          </a:xfrm>
          <a:prstGeom prst="roundRect">
            <a:avLst>
              <a:gd name="adj" fmla="val 15491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4 – click to add content&gt;</a:t>
            </a:r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B3D6BBC-6945-D147-B9F5-F9DFFC15C8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3839" y="3803239"/>
            <a:ext cx="5016322" cy="519648"/>
          </a:xfrm>
          <a:prstGeom prst="roundRect">
            <a:avLst>
              <a:gd name="adj" fmla="val 15491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5 – click to add content&gt;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4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_Secti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E1C991-1A6A-4144-A521-BCDC6A3FF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027" y="1343407"/>
            <a:ext cx="3544336" cy="519648"/>
          </a:xfrm>
          <a:prstGeom prst="roundRect">
            <a:avLst>
              <a:gd name="adj" fmla="val 15491"/>
            </a:avLst>
          </a:prstGeom>
          <a:solidFill>
            <a:srgbClr val="B0C5BE"/>
          </a:solidFill>
          <a:ln w="12700"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1 – click to add content&gt;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F0A5A0-50A2-7D4C-B058-58740B583C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027" y="1958365"/>
            <a:ext cx="3544336" cy="519648"/>
          </a:xfrm>
          <a:prstGeom prst="roundRect">
            <a:avLst>
              <a:gd name="adj" fmla="val 15491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&lt;Section 2 – click to add content&gt;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A98960C-8BDC-5341-A385-A93735D21D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027" y="2573323"/>
            <a:ext cx="3544336" cy="519648"/>
          </a:xfrm>
          <a:prstGeom prst="roundRect">
            <a:avLst>
              <a:gd name="adj" fmla="val 15491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3 – click to add content&gt;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B8560AC-ACF6-534F-8CAC-EB784A2145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5027" y="3188281"/>
            <a:ext cx="3544336" cy="519648"/>
          </a:xfrm>
          <a:prstGeom prst="roundRect">
            <a:avLst>
              <a:gd name="adj" fmla="val 15491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4 – click to add content&gt;</a:t>
            </a:r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878DD39-E18E-AC46-A09F-016B47535C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5027" y="3803239"/>
            <a:ext cx="3544336" cy="519648"/>
          </a:xfrm>
          <a:prstGeom prst="roundRect">
            <a:avLst>
              <a:gd name="adj" fmla="val 15491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5 – click to add content&gt;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B41D362-2BEA-D040-8053-1B5DEC25DE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1917" y="1343407"/>
            <a:ext cx="3544336" cy="519648"/>
          </a:xfrm>
          <a:prstGeom prst="roundRect">
            <a:avLst>
              <a:gd name="adj" fmla="val 15491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6 – click to add content&gt;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A645A66-4E02-8747-B8F8-86BD6352EE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31917" y="1958365"/>
            <a:ext cx="3544336" cy="519648"/>
          </a:xfrm>
          <a:prstGeom prst="roundRect">
            <a:avLst>
              <a:gd name="adj" fmla="val 15491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7 – click to add content&gt;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8C9B593-6F8A-004F-AAB6-BE63120EB8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1917" y="2573323"/>
            <a:ext cx="3544336" cy="519648"/>
          </a:xfrm>
          <a:prstGeom prst="roundRect">
            <a:avLst>
              <a:gd name="adj" fmla="val 15491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8 – click to add content&gt;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B9C26EE-072F-2B45-B666-FB78D752C1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31917" y="3188281"/>
            <a:ext cx="3544336" cy="519648"/>
          </a:xfrm>
          <a:prstGeom prst="roundRect">
            <a:avLst>
              <a:gd name="adj" fmla="val 15491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9 – click to add content&gt;</a:t>
            </a:r>
            <a:endParaRPr lang="en-US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72DC681-D775-CD43-92C5-0ACDF6C464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31917" y="3803239"/>
            <a:ext cx="3544336" cy="519648"/>
          </a:xfrm>
          <a:prstGeom prst="roundRect">
            <a:avLst>
              <a:gd name="adj" fmla="val 15491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10 – click to add content&gt;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E9CE5F-B694-5BE5-B00A-5902FCE9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268" y="354314"/>
            <a:ext cx="8327004" cy="487056"/>
          </a:xfrm>
        </p:spPr>
        <p:txBody>
          <a:bodyPr/>
          <a:lstStyle/>
          <a:p>
            <a:r>
              <a:rPr lang="en-GB" dirty="0"/>
              <a:t>&lt;Agenda/Contents&gt;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2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 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EEB74B1-7497-184D-B202-4FBEE0B2A8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9085" y="887433"/>
            <a:ext cx="2871538" cy="1120267"/>
          </a:xfrm>
          <a:prstGeom prst="round2SameRect">
            <a:avLst>
              <a:gd name="adj1" fmla="val 9302"/>
              <a:gd name="adj2" fmla="val 0"/>
            </a:avLst>
          </a:prstGeom>
          <a:solidFill>
            <a:schemeClr val="accent1"/>
          </a:solidFill>
          <a:ln w="15875">
            <a:noFill/>
          </a:ln>
        </p:spPr>
        <p:txBody>
          <a:bodyPr lIns="72000" tIns="72000" rIns="72000" bIns="72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&lt;Situation: Current context as it relates to your overall narrative&gt;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80C012-C0D3-5C47-8F63-03250B1B7C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9296" y="2007700"/>
            <a:ext cx="2871094" cy="2505075"/>
          </a:xfrm>
          <a:prstGeom prst="round2SameRect">
            <a:avLst>
              <a:gd name="adj1" fmla="val 0"/>
              <a:gd name="adj2" fmla="val 3817"/>
            </a:avLst>
          </a:prstGeom>
          <a:noFill/>
          <a:ln w="15875">
            <a:solidFill>
              <a:schemeClr val="accent1"/>
            </a:solidFill>
          </a:ln>
        </p:spPr>
        <p:txBody>
          <a:bodyPr lIns="72000" tIns="72000" rIns="36000" bIns="72000"/>
          <a:lstStyle/>
          <a:p>
            <a:pPr lvl="0"/>
            <a:r>
              <a:rPr lang="en-GB"/>
              <a:t>&lt;Click to add content&gt;</a:t>
            </a:r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91C19F-FABE-9D45-96C8-493F1835045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39173" y="2007700"/>
            <a:ext cx="2871094" cy="2505075"/>
          </a:xfrm>
          <a:prstGeom prst="round2SameRect">
            <a:avLst>
              <a:gd name="adj1" fmla="val 0"/>
              <a:gd name="adj2" fmla="val 3817"/>
            </a:avLst>
          </a:prstGeom>
          <a:noFill/>
          <a:ln w="15875">
            <a:solidFill>
              <a:schemeClr val="accent1"/>
            </a:solidFill>
          </a:ln>
        </p:spPr>
        <p:txBody>
          <a:bodyPr lIns="72000" tIns="72000" rIns="36000" bIns="72000"/>
          <a:lstStyle/>
          <a:p>
            <a:pPr lvl="0"/>
            <a:r>
              <a:rPr lang="en-GB"/>
              <a:t>&lt;Click to add content&gt;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F98BD5-4EAC-5549-952F-A74827884319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39284" y="887433"/>
            <a:ext cx="2871538" cy="1120267"/>
          </a:xfrm>
          <a:prstGeom prst="round2SameRect">
            <a:avLst>
              <a:gd name="adj1" fmla="val 9302"/>
              <a:gd name="adj2" fmla="val 0"/>
            </a:avLst>
          </a:prstGeom>
          <a:solidFill>
            <a:schemeClr val="accent1"/>
          </a:solidFill>
          <a:ln w="15875">
            <a:noFill/>
          </a:ln>
        </p:spPr>
        <p:txBody>
          <a:bodyPr lIns="72000" tIns="72000" rIns="72000" bIns="72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&lt;Complication: Key causes/drivers why the situation requires action&gt;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2423DB2-DE74-724D-966A-E845FF544BA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19606" y="2007700"/>
            <a:ext cx="2871094" cy="2505075"/>
          </a:xfrm>
          <a:prstGeom prst="round2SameRect">
            <a:avLst>
              <a:gd name="adj1" fmla="val 0"/>
              <a:gd name="adj2" fmla="val 3817"/>
            </a:avLst>
          </a:prstGeom>
          <a:noFill/>
          <a:ln w="15875">
            <a:solidFill>
              <a:schemeClr val="accent1"/>
            </a:solidFill>
          </a:ln>
        </p:spPr>
        <p:txBody>
          <a:bodyPr lIns="72000" tIns="72000" rIns="36000" bIns="72000"/>
          <a:lstStyle/>
          <a:p>
            <a:pPr lvl="0"/>
            <a:r>
              <a:rPr lang="en-GB"/>
              <a:t>&lt;Click to add content&gt;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55332F9-D171-CB41-BE0B-5241DFB39DDA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119717" y="887433"/>
            <a:ext cx="2871538" cy="1120267"/>
          </a:xfrm>
          <a:prstGeom prst="round2SameRect">
            <a:avLst>
              <a:gd name="adj1" fmla="val 9302"/>
              <a:gd name="adj2" fmla="val 0"/>
            </a:avLst>
          </a:prstGeom>
          <a:solidFill>
            <a:schemeClr val="accent1"/>
          </a:solidFill>
          <a:ln w="15875">
            <a:noFill/>
          </a:ln>
        </p:spPr>
        <p:txBody>
          <a:bodyPr lIns="72000" tIns="72000" rIns="72000" bIns="72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&lt;Resolution: The actions required to address the complication&gt;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F96AEB5-0A63-954A-AAED-09685674EC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912" y="4869656"/>
            <a:ext cx="8595360" cy="171452"/>
          </a:xfrm>
        </p:spPr>
        <p:txBody>
          <a:bodyPr anchor="b"/>
          <a:lstStyle>
            <a:lvl1pPr marL="0" indent="0">
              <a:buNone/>
              <a:defRPr sz="800"/>
            </a:lvl1pPr>
          </a:lstStyle>
          <a:p>
            <a:pPr lvl="0"/>
            <a:r>
              <a:rPr lang="en-US"/>
              <a:t>SOURCE &lt;Reference, enabling reader to know exactly where to find information/how information was derived&gt;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A4989-C8AC-B9FE-8395-EFE0F99A4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268" y="354314"/>
            <a:ext cx="8327004" cy="487056"/>
          </a:xfrm>
        </p:spPr>
        <p:txBody>
          <a:bodyPr/>
          <a:lstStyle/>
          <a:p>
            <a:r>
              <a:rPr lang="en-GB" dirty="0"/>
              <a:t>&lt;SCR Planning&gt;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1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verning Though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EC5F2E9-F117-D34F-AD4C-6E5C107B0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9208" y="1428943"/>
            <a:ext cx="4349437" cy="1972733"/>
          </a:xfrm>
        </p:spPr>
        <p:txBody>
          <a:bodyPr/>
          <a:lstStyle>
            <a:lvl1pPr marL="126000" indent="-126000">
              <a:defRPr/>
            </a:lvl1pPr>
          </a:lstStyle>
          <a:p>
            <a:pPr marL="0" indent="0">
              <a:buNone/>
            </a:pPr>
            <a:r>
              <a:rPr lang="en-AU" dirty="0"/>
              <a:t>&lt;Content here – </a:t>
            </a:r>
            <a:r>
              <a:rPr lang="en-AU" dirty="0" err="1"/>
              <a:t>Delestio</a:t>
            </a:r>
            <a:r>
              <a:rPr lang="en-AU" dirty="0"/>
              <a:t> </a:t>
            </a:r>
            <a:r>
              <a:rPr lang="en-AU" dirty="0" err="1"/>
              <a:t>nestionsero</a:t>
            </a:r>
            <a:r>
              <a:rPr lang="en-AU" dirty="0"/>
              <a:t> </a:t>
            </a:r>
            <a:r>
              <a:rPr lang="en-AU" dirty="0" err="1"/>
              <a:t>eum</a:t>
            </a:r>
            <a:r>
              <a:rPr lang="en-AU" dirty="0"/>
              <a:t> </a:t>
            </a:r>
            <a:r>
              <a:rPr lang="en-AU" dirty="0" err="1"/>
              <a:t>facidebit</a:t>
            </a:r>
            <a:r>
              <a:rPr lang="en-AU" dirty="0"/>
              <a:t> </a:t>
            </a:r>
            <a:r>
              <a:rPr lang="en-AU" dirty="0" err="1"/>
              <a:t>recabore</a:t>
            </a:r>
            <a:r>
              <a:rPr lang="en-AU" dirty="0"/>
              <a:t>, </a:t>
            </a:r>
            <a:r>
              <a:rPr lang="en-AU" dirty="0" err="1"/>
              <a:t>aliquod</a:t>
            </a:r>
            <a:r>
              <a:rPr lang="en-AU" dirty="0"/>
              <a:t> </a:t>
            </a:r>
            <a:r>
              <a:rPr lang="en-AU" dirty="0" err="1"/>
              <a:t>moloratem</a:t>
            </a:r>
            <a:r>
              <a:rPr lang="en-AU" dirty="0"/>
              <a:t> </a:t>
            </a:r>
            <a:r>
              <a:rPr lang="en-AU" dirty="0" err="1"/>
              <a:t>dolescient</a:t>
            </a:r>
            <a:r>
              <a:rPr lang="en-AU" dirty="0"/>
              <a:t> </a:t>
            </a:r>
            <a:r>
              <a:rPr lang="en-AU" dirty="0" err="1"/>
              <a:t>aut</a:t>
            </a:r>
            <a:r>
              <a:rPr lang="en-AU" dirty="0"/>
              <a:t> </a:t>
            </a:r>
            <a:r>
              <a:rPr lang="en-AU" dirty="0" err="1"/>
              <a:t>raestibust</a:t>
            </a:r>
            <a:r>
              <a:rPr lang="en-AU" dirty="0"/>
              <a:t>, </a:t>
            </a:r>
            <a:r>
              <a:rPr lang="en-AU" dirty="0" err="1"/>
              <a:t>elit</a:t>
            </a:r>
            <a:r>
              <a:rPr lang="en-AU" dirty="0"/>
              <a:t> </a:t>
            </a:r>
            <a:r>
              <a:rPr lang="en-AU" dirty="0" err="1"/>
              <a:t>eari</a:t>
            </a:r>
            <a:r>
              <a:rPr lang="en-AU" dirty="0"/>
              <a:t> </a:t>
            </a:r>
            <a:r>
              <a:rPr lang="en-AU" dirty="0" err="1"/>
              <a:t>occae</a:t>
            </a:r>
            <a:r>
              <a:rPr lang="en-AU" dirty="0"/>
              <a:t>. </a:t>
            </a:r>
            <a:r>
              <a:rPr lang="en-AU" dirty="0" err="1"/>
              <a:t>Nem</a:t>
            </a:r>
            <a:r>
              <a:rPr lang="en-AU" dirty="0"/>
              <a:t> </a:t>
            </a:r>
            <a:r>
              <a:rPr lang="en-AU" dirty="0" err="1"/>
              <a:t>faceaquossim</a:t>
            </a:r>
            <a:r>
              <a:rPr lang="en-AU" dirty="0"/>
              <a:t> </a:t>
            </a:r>
            <a:r>
              <a:rPr lang="en-AU" dirty="0" err="1"/>
              <a:t>fugiti</a:t>
            </a:r>
            <a:r>
              <a:rPr lang="en-AU" dirty="0"/>
              <a:t> </a:t>
            </a:r>
            <a:r>
              <a:rPr lang="en-AU" dirty="0" err="1"/>
              <a:t>dolupicte</a:t>
            </a:r>
            <a:r>
              <a:rPr lang="en-AU" dirty="0"/>
              <a:t> </a:t>
            </a:r>
            <a:r>
              <a:rPr lang="en-AU" dirty="0" err="1"/>
              <a:t>dolorib</a:t>
            </a:r>
            <a:r>
              <a:rPr lang="en-AU" dirty="0"/>
              <a:t> </a:t>
            </a:r>
            <a:r>
              <a:rPr lang="en-AU" dirty="0" err="1"/>
              <a:t>ustrum</a:t>
            </a:r>
            <a:r>
              <a:rPr lang="en-AU" dirty="0"/>
              <a:t> </a:t>
            </a:r>
            <a:r>
              <a:rPr lang="en-AU" dirty="0" err="1"/>
              <a:t>eariaspelis</a:t>
            </a:r>
            <a:r>
              <a:rPr lang="en-AU" dirty="0"/>
              <a:t> </a:t>
            </a:r>
            <a:r>
              <a:rPr lang="en-AU" dirty="0" err="1"/>
              <a:t>estorib</a:t>
            </a:r>
            <a:r>
              <a:rPr lang="en-AU" dirty="0"/>
              <a:t> </a:t>
            </a:r>
            <a:r>
              <a:rPr lang="en-AU" dirty="0" err="1"/>
              <a:t>usapell</a:t>
            </a:r>
            <a:r>
              <a:rPr lang="en-AU" dirty="0"/>
              <a:t> </a:t>
            </a:r>
            <a:r>
              <a:rPr lang="en-AU" dirty="0" err="1"/>
              <a:t>atatque</a:t>
            </a:r>
            <a:r>
              <a:rPr lang="en-AU" dirty="0"/>
              <a:t> </a:t>
            </a:r>
            <a:r>
              <a:rPr lang="en-AU" dirty="0" err="1"/>
              <a:t>eum</a:t>
            </a:r>
            <a:r>
              <a:rPr lang="en-AU" dirty="0"/>
              <a:t> sus, </a:t>
            </a:r>
            <a:r>
              <a:rPr lang="en-AU" dirty="0" err="1"/>
              <a:t>tet</a:t>
            </a:r>
            <a:r>
              <a:rPr lang="en-AU" dirty="0"/>
              <a:t> </a:t>
            </a:r>
            <a:r>
              <a:rPr lang="en-AU" dirty="0" err="1"/>
              <a:t>ea</a:t>
            </a:r>
            <a:r>
              <a:rPr lang="en-AU" dirty="0"/>
              <a:t> </a:t>
            </a:r>
            <a:r>
              <a:rPr lang="en-AU" dirty="0" err="1"/>
              <a:t>volor</a:t>
            </a:r>
            <a:r>
              <a:rPr lang="en-AU" dirty="0"/>
              <a:t> recto </a:t>
            </a:r>
            <a:r>
              <a:rPr lang="en-AU" dirty="0" err="1"/>
              <a:t>occullu</a:t>
            </a:r>
            <a:r>
              <a:rPr lang="en-AU" dirty="0"/>
              <a:t> </a:t>
            </a:r>
            <a:r>
              <a:rPr lang="en-AU" dirty="0" err="1"/>
              <a:t>ptature</a:t>
            </a:r>
            <a:r>
              <a:rPr lang="en-AU" dirty="0"/>
              <a:t> vit, </a:t>
            </a:r>
            <a:r>
              <a:rPr lang="en-AU" dirty="0" err="1"/>
              <a:t>sequiam</a:t>
            </a:r>
            <a:r>
              <a:rPr lang="en-AU" dirty="0"/>
              <a:t> </a:t>
            </a:r>
            <a:r>
              <a:rPr lang="en-AU" dirty="0" err="1"/>
              <a:t>haris</a:t>
            </a:r>
            <a:r>
              <a:rPr lang="en-AU" dirty="0"/>
              <a:t> </a:t>
            </a:r>
            <a:r>
              <a:rPr lang="en-AU" dirty="0" err="1"/>
              <a:t>nissus</a:t>
            </a:r>
            <a:r>
              <a:rPr lang="en-AU" dirty="0"/>
              <a:t> </a:t>
            </a:r>
            <a:r>
              <a:rPr lang="en-AU" dirty="0" err="1"/>
              <a:t>essunte</a:t>
            </a:r>
            <a:r>
              <a:rPr lang="en-AU" dirty="0"/>
              <a:t> </a:t>
            </a:r>
            <a:r>
              <a:rPr lang="en-AU" dirty="0" err="1"/>
              <a:t>idit</a:t>
            </a:r>
            <a:r>
              <a:rPr lang="en-AU" dirty="0"/>
              <a:t>, </a:t>
            </a:r>
            <a:r>
              <a:rPr lang="en-AU" dirty="0" err="1"/>
              <a:t>enis</a:t>
            </a:r>
            <a:r>
              <a:rPr lang="en-AU" dirty="0"/>
              <a:t> et </a:t>
            </a:r>
            <a:r>
              <a:rPr lang="en-AU" dirty="0" err="1"/>
              <a:t>enist</a:t>
            </a:r>
            <a:r>
              <a:rPr lang="en-AU" dirty="0"/>
              <a:t>, </a:t>
            </a:r>
            <a:r>
              <a:rPr lang="en-AU" dirty="0" err="1"/>
              <a:t>tectemporem</a:t>
            </a:r>
            <a:r>
              <a:rPr lang="en-AU" dirty="0"/>
              <a:t> </a:t>
            </a:r>
            <a:r>
              <a:rPr lang="en-AU" dirty="0" err="1"/>
              <a:t>consequ</a:t>
            </a:r>
            <a:r>
              <a:rPr lang="en-AU" dirty="0"/>
              <a:t> </a:t>
            </a:r>
            <a:r>
              <a:rPr lang="en-AU" dirty="0" err="1"/>
              <a:t>atectem</a:t>
            </a:r>
            <a:r>
              <a:rPr lang="en-AU" dirty="0"/>
              <a:t> </a:t>
            </a:r>
            <a:r>
              <a:rPr lang="en-AU" dirty="0" err="1"/>
              <a:t>pernam</a:t>
            </a:r>
            <a:r>
              <a:rPr lang="en-AU" dirty="0"/>
              <a:t> vit </a:t>
            </a:r>
            <a:r>
              <a:rPr lang="en-AU" dirty="0" err="1"/>
              <a:t>eos</a:t>
            </a:r>
            <a:r>
              <a:rPr lang="en-AU" dirty="0"/>
              <a:t> re </a:t>
            </a:r>
            <a:r>
              <a:rPr lang="en-AU" dirty="0" err="1"/>
              <a:t>volupta</a:t>
            </a:r>
            <a:r>
              <a:rPr lang="en-AU" dirty="0"/>
              <a:t> </a:t>
            </a:r>
            <a:r>
              <a:rPr lang="en-AU" dirty="0" err="1"/>
              <a:t>plibusciis</a:t>
            </a:r>
            <a:r>
              <a:rPr lang="en-AU" dirty="0"/>
              <a:t> a con </a:t>
            </a:r>
            <a:r>
              <a:rPr lang="en-AU" dirty="0" err="1"/>
              <a:t>coreptatium</a:t>
            </a:r>
            <a:r>
              <a:rPr lang="en-AU" dirty="0"/>
              <a:t> </a:t>
            </a:r>
            <a:r>
              <a:rPr lang="en-AU" dirty="0" err="1"/>
              <a:t>volenduci</a:t>
            </a:r>
            <a:r>
              <a:rPr lang="en-AU" dirty="0"/>
              <a:t> des </a:t>
            </a:r>
            <a:r>
              <a:rPr lang="en-AU" dirty="0" err="1"/>
              <a:t>accae</a:t>
            </a:r>
            <a:r>
              <a:rPr lang="en-AU" dirty="0"/>
              <a:t> et in nit lam, </a:t>
            </a:r>
            <a:r>
              <a:rPr lang="en-AU" dirty="0" err="1"/>
              <a:t>sant</a:t>
            </a:r>
            <a:r>
              <a:rPr lang="en-AU" dirty="0"/>
              <a:t> </a:t>
            </a:r>
            <a:r>
              <a:rPr lang="en-AU" dirty="0" err="1"/>
              <a:t>eaque</a:t>
            </a:r>
            <a:r>
              <a:rPr lang="en-AU" dirty="0"/>
              <a:t> </a:t>
            </a:r>
            <a:r>
              <a:rPr lang="en-AU" dirty="0" err="1"/>
              <a:t>sitat</a:t>
            </a:r>
            <a:r>
              <a:rPr lang="en-AU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F6980-0A97-8841-93AF-A20F6B3AF4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912" y="4869656"/>
            <a:ext cx="8595360" cy="171452"/>
          </a:xfrm>
        </p:spPr>
        <p:txBody>
          <a:bodyPr anchor="b"/>
          <a:lstStyle>
            <a:lvl1pPr marL="0" indent="0">
              <a:buNone/>
              <a:defRPr sz="800"/>
            </a:lvl1pPr>
          </a:lstStyle>
          <a:p>
            <a:pPr lvl="0"/>
            <a:r>
              <a:rPr lang="en-US"/>
              <a:t>SOURCE &lt;Reference, enabling reader to know exactly where to find information/how information was derived&gt;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FECB7D-B68A-29F5-7843-ADBABD0C3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268" y="354314"/>
            <a:ext cx="8327004" cy="487056"/>
          </a:xfrm>
        </p:spPr>
        <p:txBody>
          <a:bodyPr/>
          <a:lstStyle/>
          <a:p>
            <a:r>
              <a:rPr lang="en-GB" dirty="0"/>
              <a:t>&lt;Governing Thought&gt;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60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912" y="102392"/>
            <a:ext cx="8915400" cy="4870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12" y="864428"/>
            <a:ext cx="89154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7026" y="4864939"/>
            <a:ext cx="736536" cy="1779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98F5EA-4E90-B24A-B791-AD032107985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2" y="4863201"/>
            <a:ext cx="5849138" cy="1779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2000" indent="-126000" algn="l" defTabSz="6858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78000" indent="-126000" algn="l" defTabSz="6858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04000" indent="-126000" algn="l" defTabSz="6858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30000" indent="-126000" algn="l" defTabSz="6858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1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7.xml"/><Relationship Id="rId5" Type="http://schemas.openxmlformats.org/officeDocument/2006/relationships/hyperlink" Target="https://universitytasmania.sharepoint.com/sites/student-experience/SitePages/Welcome-Ceremony-Protocols.aspx" TargetMode="External"/><Relationship Id="rId4" Type="http://schemas.openxmlformats.org/officeDocument/2006/relationships/hyperlink" Target="https://brand.utas.edu.au/document/13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9.xml"/><Relationship Id="rId4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svg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2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25.xml"/><Relationship Id="rId4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6.svg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2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ABC51F8-4679-88A0-6611-B95E473F6B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0AECB6-3C40-E988-EA7D-23C369180D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95E3DD1-DBD7-DDDA-6652-B50E26581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066CA-66E7-5430-8A2F-ABC3D42A5B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7" descr="A group of people walking on a path by a body of water&#10;&#10;Description automatically generated with low confidence">
            <a:extLst>
              <a:ext uri="{FF2B5EF4-FFF2-40B4-BE49-F238E27FC236}">
                <a16:creationId xmlns:a16="http://schemas.microsoft.com/office/drawing/2014/main" id="{0EC51D10-F779-6A9B-B1FF-C18507082C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" t="15795" r="1"/>
          <a:stretch/>
        </p:blipFill>
        <p:spPr>
          <a:xfrm>
            <a:off x="4094086" y="0"/>
            <a:ext cx="5049914" cy="5143500"/>
          </a:xfrm>
          <a:custGeom>
            <a:avLst/>
            <a:gdLst>
              <a:gd name="connsiteX0" fmla="*/ 0 w 4220039"/>
              <a:gd name="connsiteY0" fmla="*/ 0 h 5148263"/>
              <a:gd name="connsiteX1" fmla="*/ 4220039 w 4220039"/>
              <a:gd name="connsiteY1" fmla="*/ 0 h 5148263"/>
              <a:gd name="connsiteX2" fmla="*/ 4220039 w 4220039"/>
              <a:gd name="connsiteY2" fmla="*/ 5148263 h 5148263"/>
              <a:gd name="connsiteX3" fmla="*/ 0 w 4220039"/>
              <a:gd name="connsiteY3" fmla="*/ 5148263 h 5148263"/>
              <a:gd name="connsiteX4" fmla="*/ 0 w 4220039"/>
              <a:gd name="connsiteY4" fmla="*/ 0 h 5148263"/>
              <a:gd name="connsiteX0" fmla="*/ 0 w 5049914"/>
              <a:gd name="connsiteY0" fmla="*/ 0 h 5148263"/>
              <a:gd name="connsiteX1" fmla="*/ 5049914 w 5049914"/>
              <a:gd name="connsiteY1" fmla="*/ 0 h 5148263"/>
              <a:gd name="connsiteX2" fmla="*/ 5049914 w 5049914"/>
              <a:gd name="connsiteY2" fmla="*/ 5148263 h 5148263"/>
              <a:gd name="connsiteX3" fmla="*/ 829875 w 5049914"/>
              <a:gd name="connsiteY3" fmla="*/ 5148263 h 5148263"/>
              <a:gd name="connsiteX4" fmla="*/ 0 w 5049914"/>
              <a:gd name="connsiteY4" fmla="*/ 0 h 5148263"/>
              <a:gd name="connsiteX0" fmla="*/ 0 w 5049914"/>
              <a:gd name="connsiteY0" fmla="*/ 0 h 5155947"/>
              <a:gd name="connsiteX1" fmla="*/ 5049914 w 5049914"/>
              <a:gd name="connsiteY1" fmla="*/ 0 h 5155947"/>
              <a:gd name="connsiteX2" fmla="*/ 5049914 w 5049914"/>
              <a:gd name="connsiteY2" fmla="*/ 5148263 h 5155947"/>
              <a:gd name="connsiteX3" fmla="*/ 1068080 w 5049914"/>
              <a:gd name="connsiteY3" fmla="*/ 5155947 h 5155947"/>
              <a:gd name="connsiteX4" fmla="*/ 0 w 5049914"/>
              <a:gd name="connsiteY4" fmla="*/ 0 h 5155947"/>
              <a:gd name="connsiteX0" fmla="*/ 0 w 5049914"/>
              <a:gd name="connsiteY0" fmla="*/ 0 h 5155947"/>
              <a:gd name="connsiteX1" fmla="*/ 5049914 w 5049914"/>
              <a:gd name="connsiteY1" fmla="*/ 0 h 5155947"/>
              <a:gd name="connsiteX2" fmla="*/ 5049914 w 5049914"/>
              <a:gd name="connsiteY2" fmla="*/ 5148263 h 5155947"/>
              <a:gd name="connsiteX3" fmla="*/ 1060396 w 5049914"/>
              <a:gd name="connsiteY3" fmla="*/ 5155947 h 5155947"/>
              <a:gd name="connsiteX4" fmla="*/ 0 w 5049914"/>
              <a:gd name="connsiteY4" fmla="*/ 0 h 5155947"/>
              <a:gd name="connsiteX0" fmla="*/ 0 w 5049914"/>
              <a:gd name="connsiteY0" fmla="*/ 0 h 5148263"/>
              <a:gd name="connsiteX1" fmla="*/ 5049914 w 5049914"/>
              <a:gd name="connsiteY1" fmla="*/ 0 h 5148263"/>
              <a:gd name="connsiteX2" fmla="*/ 5049914 w 5049914"/>
              <a:gd name="connsiteY2" fmla="*/ 5148263 h 5148263"/>
              <a:gd name="connsiteX3" fmla="*/ 1052712 w 5049914"/>
              <a:gd name="connsiteY3" fmla="*/ 5148263 h 5148263"/>
              <a:gd name="connsiteX4" fmla="*/ 0 w 5049914"/>
              <a:gd name="connsiteY4" fmla="*/ 0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9914" h="5148263">
                <a:moveTo>
                  <a:pt x="0" y="0"/>
                </a:moveTo>
                <a:lnTo>
                  <a:pt x="5049914" y="0"/>
                </a:lnTo>
                <a:lnTo>
                  <a:pt x="5049914" y="5148263"/>
                </a:lnTo>
                <a:lnTo>
                  <a:pt x="1052712" y="5148263"/>
                </a:lnTo>
                <a:lnTo>
                  <a:pt x="0" y="0"/>
                </a:lnTo>
                <a:close/>
              </a:path>
            </a:pathLst>
          </a:custGeom>
          <a:pattFill prst="pct25">
            <a:fgClr>
              <a:srgbClr val="B0C5BE"/>
            </a:fgClr>
            <a:bgClr>
              <a:schemeClr val="bg1"/>
            </a:bgClr>
          </a:pattFill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958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6702830-BDA8-4F85-1579-2864177AB1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374D8-1391-FC96-A9A5-0BBF48299A6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B6CFD2-D3FE-A460-EFB7-AA24F22F37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6BB4E-14F6-1BDC-76B0-D4546CF16720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5995A2-D24D-0F24-0950-885B7731D7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B1CC82-39BE-5E33-AFAE-61D08F66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0281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25567CD-4335-A6A7-369F-1CADBDD324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313DAA-8DAB-DD6C-FE1E-DAE49A77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A30-B521-01E2-8906-B7611EDB3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42762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5F6C10D-3C0A-A44B-4C4A-2156CED55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72AC4A-EFBA-A5A6-C6C5-7238C593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24DBF-F08C-C24F-2F44-CCCC0E6EE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26054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11FBC36-EBD5-685B-9674-E2D161D38F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3" name="Picture Placeholder 3" descr="A picture containing outdoor, sky, rock, nature&#10;&#10;Description automatically generated">
            <a:extLst>
              <a:ext uri="{FF2B5EF4-FFF2-40B4-BE49-F238E27FC236}">
                <a16:creationId xmlns:a16="http://schemas.microsoft.com/office/drawing/2014/main" id="{EF25743A-31F8-0B9D-0B8D-2479EDE1CC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0" t="5790"/>
          <a:stretch/>
        </p:blipFill>
        <p:spPr>
          <a:xfrm>
            <a:off x="0" y="-12447"/>
            <a:ext cx="5056095" cy="5155947"/>
          </a:xfrm>
          <a:custGeom>
            <a:avLst/>
            <a:gdLst>
              <a:gd name="connsiteX0" fmla="*/ 0 w 4572001"/>
              <a:gd name="connsiteY0" fmla="*/ 0 h 5148263"/>
              <a:gd name="connsiteX1" fmla="*/ 4572001 w 4572001"/>
              <a:gd name="connsiteY1" fmla="*/ 0 h 5148263"/>
              <a:gd name="connsiteX2" fmla="*/ 4572001 w 4572001"/>
              <a:gd name="connsiteY2" fmla="*/ 5148263 h 5148263"/>
              <a:gd name="connsiteX3" fmla="*/ 0 w 4572001"/>
              <a:gd name="connsiteY3" fmla="*/ 5148263 h 5148263"/>
              <a:gd name="connsiteX4" fmla="*/ 0 w 4572001"/>
              <a:gd name="connsiteY4" fmla="*/ 0 h 5148263"/>
              <a:gd name="connsiteX0" fmla="*/ 0 w 4572001"/>
              <a:gd name="connsiteY0" fmla="*/ 0 h 5155947"/>
              <a:gd name="connsiteX1" fmla="*/ 4572001 w 4572001"/>
              <a:gd name="connsiteY1" fmla="*/ 0 h 5155947"/>
              <a:gd name="connsiteX2" fmla="*/ 3995698 w 4572001"/>
              <a:gd name="connsiteY2" fmla="*/ 5155947 h 5155947"/>
              <a:gd name="connsiteX3" fmla="*/ 0 w 4572001"/>
              <a:gd name="connsiteY3" fmla="*/ 5148263 h 5155947"/>
              <a:gd name="connsiteX4" fmla="*/ 0 w 4572001"/>
              <a:gd name="connsiteY4" fmla="*/ 0 h 5155947"/>
              <a:gd name="connsiteX0" fmla="*/ 0 w 5056095"/>
              <a:gd name="connsiteY0" fmla="*/ 0 h 5155947"/>
              <a:gd name="connsiteX1" fmla="*/ 5056095 w 5056095"/>
              <a:gd name="connsiteY1" fmla="*/ 0 h 5155947"/>
              <a:gd name="connsiteX2" fmla="*/ 3995698 w 5056095"/>
              <a:gd name="connsiteY2" fmla="*/ 5155947 h 5155947"/>
              <a:gd name="connsiteX3" fmla="*/ 0 w 5056095"/>
              <a:gd name="connsiteY3" fmla="*/ 5148263 h 5155947"/>
              <a:gd name="connsiteX4" fmla="*/ 0 w 5056095"/>
              <a:gd name="connsiteY4" fmla="*/ 0 h 515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095" h="5155947">
                <a:moveTo>
                  <a:pt x="0" y="0"/>
                </a:moveTo>
                <a:lnTo>
                  <a:pt x="5056095" y="0"/>
                </a:lnTo>
                <a:lnTo>
                  <a:pt x="3995698" y="5155947"/>
                </a:lnTo>
                <a:lnTo>
                  <a:pt x="0" y="5148263"/>
                </a:lnTo>
                <a:lnTo>
                  <a:pt x="0" y="0"/>
                </a:lnTo>
                <a:close/>
              </a:path>
            </a:pathLst>
          </a:custGeom>
          <a:pattFill prst="pct25">
            <a:fgClr>
              <a:srgbClr val="B0C5BE"/>
            </a:fgClr>
            <a:bgClr>
              <a:schemeClr val="bg1"/>
            </a:bgClr>
          </a:pattFill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4301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BFA7FF-4780-F079-8D9F-D2E79BB4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791" y="1847987"/>
            <a:ext cx="2467071" cy="463553"/>
          </a:xfrm>
        </p:spPr>
        <p:txBody>
          <a:bodyPr/>
          <a:lstStyle/>
          <a:p>
            <a:r>
              <a:rPr lang="en-US" dirty="0"/>
              <a:t>Acknowledgment </a:t>
            </a:r>
            <a:br>
              <a:rPr lang="en-US" dirty="0"/>
            </a:br>
            <a:r>
              <a:rPr lang="en-US" dirty="0"/>
              <a:t>of Country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71C3A1-5749-A1D0-864F-0FCCBFA89C8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76791" y="2442776"/>
            <a:ext cx="3055098" cy="192680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AU" sz="1100" dirty="0"/>
              <a:t>We acknowledge the </a:t>
            </a:r>
            <a:r>
              <a:rPr lang="en-AU" sz="1100" dirty="0" err="1"/>
              <a:t>palawa</a:t>
            </a:r>
            <a:r>
              <a:rPr lang="en-AU" sz="1100" dirty="0"/>
              <a:t>/</a:t>
            </a:r>
            <a:r>
              <a:rPr lang="en-AU" sz="1100" dirty="0" err="1"/>
              <a:t>pakana</a:t>
            </a:r>
            <a:r>
              <a:rPr lang="en-AU" sz="1100" dirty="0"/>
              <a:t> </a:t>
            </a:r>
            <a:br>
              <a:rPr lang="en-AU" sz="1100" dirty="0"/>
            </a:br>
            <a:r>
              <a:rPr lang="en-AU" sz="1100" dirty="0"/>
              <a:t>of </a:t>
            </a:r>
            <a:r>
              <a:rPr lang="en-AU" sz="1100" dirty="0" err="1"/>
              <a:t>lutruwita</a:t>
            </a:r>
            <a:r>
              <a:rPr lang="en-AU" sz="1100" dirty="0"/>
              <a:t>, the traditional owners of the </a:t>
            </a:r>
            <a:br>
              <a:rPr lang="en-AU" sz="1100" dirty="0"/>
            </a:br>
            <a:r>
              <a:rPr lang="en-AU" sz="1100" dirty="0"/>
              <a:t>land upon which we live and work. </a:t>
            </a:r>
            <a:endParaRPr lang="en-US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AU" sz="1100" dirty="0"/>
              <a:t>We pay respects to Elders past and present </a:t>
            </a:r>
            <a:br>
              <a:rPr lang="en-AU" sz="1100" dirty="0"/>
            </a:br>
            <a:r>
              <a:rPr lang="en-AU" sz="1100" dirty="0"/>
              <a:t>as the knowledge holders and sharers. We honour their strong culture and knowledges as vital to the self-determination, wellbeing and resilience of their communities.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1100" dirty="0"/>
              <a:t>We stand for a future that profoundly respects and acknowledges Aboriginal perspectives, culture, language and history.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90EB19-B2EB-D077-D8A0-D590D2C6C920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976791" y="4589595"/>
            <a:ext cx="3767714" cy="2576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AU" sz="900" dirty="0"/>
              <a:t>Please refer to the University </a:t>
            </a:r>
            <a:r>
              <a:rPr lang="en-AU" sz="900" dirty="0">
                <a:hlinkClick r:id="rId4"/>
              </a:rPr>
              <a:t>palawa kani Guidelines </a:t>
            </a:r>
            <a:r>
              <a:rPr lang="en-AU" sz="900" dirty="0"/>
              <a:t>and our </a:t>
            </a:r>
            <a:br>
              <a:rPr lang="en-AU" sz="900" dirty="0"/>
            </a:br>
            <a:r>
              <a:rPr lang="en-AU" sz="900" dirty="0">
                <a:hlinkClick r:id="rId5"/>
              </a:rPr>
              <a:t>Acknowledgment of Country protocols </a:t>
            </a:r>
            <a:r>
              <a:rPr lang="en-AU" sz="900" dirty="0"/>
              <a:t>for further information.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3582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12" y="102392"/>
            <a:ext cx="8915400" cy="487055"/>
          </a:xfrm>
        </p:spPr>
        <p:txBody>
          <a:bodyPr/>
          <a:lstStyle/>
          <a:p>
            <a:r>
              <a:rPr lang="en-AU"/>
              <a:t>Timeline Year</a:t>
            </a:r>
            <a:endParaRPr lang="en-AU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392333" y="1255911"/>
          <a:ext cx="8356269" cy="2977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5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131675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</a:tblGrid>
              <a:tr h="484020">
                <a:tc>
                  <a:txBody>
                    <a:bodyPr/>
                    <a:lstStyle/>
                    <a:p>
                      <a:pPr algn="l"/>
                      <a:r>
                        <a:rPr lang="en-AU" sz="1100" b="1">
                          <a:solidFill>
                            <a:schemeClr val="tx2"/>
                          </a:solidFill>
                          <a:latin typeface="+mj-lt"/>
                        </a:rPr>
                        <a:t>ADD</a:t>
                      </a:r>
                      <a:r>
                        <a:rPr lang="en-AU" sz="1100" b="1" baseline="0">
                          <a:solidFill>
                            <a:schemeClr val="tx2"/>
                          </a:solidFill>
                          <a:latin typeface="+mj-lt"/>
                        </a:rPr>
                        <a:t> TEXT</a:t>
                      </a:r>
                      <a:endParaRPr lang="en-AU" sz="1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7000" marR="27000" marT="27000" marB="27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sz="1100" b="1">
                          <a:solidFill>
                            <a:schemeClr val="tx2"/>
                          </a:solidFill>
                          <a:latin typeface="+mj-lt"/>
                        </a:rPr>
                        <a:t>JAN</a:t>
                      </a:r>
                      <a:endParaRPr lang="en-AU" sz="1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sz="1100" b="1">
                          <a:solidFill>
                            <a:schemeClr val="tx2"/>
                          </a:solidFill>
                          <a:latin typeface="+mj-lt"/>
                        </a:rPr>
                        <a:t>FEB</a:t>
                      </a:r>
                      <a:endParaRPr lang="en-AU" sz="1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sz="1100" b="1">
                          <a:solidFill>
                            <a:schemeClr val="tx2"/>
                          </a:solidFill>
                          <a:latin typeface="+mj-lt"/>
                        </a:rPr>
                        <a:t>MAR</a:t>
                      </a:r>
                      <a:endParaRPr lang="en-AU" sz="1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sz="1100" b="1">
                          <a:solidFill>
                            <a:schemeClr val="tx2"/>
                          </a:solidFill>
                          <a:latin typeface="+mj-lt"/>
                        </a:rPr>
                        <a:t>APR</a:t>
                      </a:r>
                      <a:endParaRPr lang="en-AU" sz="1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sz="1100" b="1">
                          <a:solidFill>
                            <a:schemeClr val="tx2"/>
                          </a:solidFill>
                          <a:latin typeface="+mj-lt"/>
                        </a:rPr>
                        <a:t>MAY</a:t>
                      </a:r>
                      <a:endParaRPr lang="en-AU" sz="1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sz="1100" b="1">
                          <a:solidFill>
                            <a:schemeClr val="tx2"/>
                          </a:solidFill>
                          <a:latin typeface="+mj-lt"/>
                        </a:rPr>
                        <a:t>JUN</a:t>
                      </a:r>
                      <a:endParaRPr lang="en-AU" sz="1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sz="1100" b="1">
                          <a:solidFill>
                            <a:schemeClr val="tx2"/>
                          </a:solidFill>
                          <a:latin typeface="+mj-lt"/>
                        </a:rPr>
                        <a:t>JUL</a:t>
                      </a:r>
                      <a:endParaRPr lang="en-AU" sz="1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sz="1100" b="1">
                          <a:solidFill>
                            <a:schemeClr val="tx2"/>
                          </a:solidFill>
                          <a:latin typeface="+mj-lt"/>
                        </a:rPr>
                        <a:t>AUG</a:t>
                      </a:r>
                      <a:endParaRPr lang="en-AU" sz="1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sz="1100" b="1">
                          <a:solidFill>
                            <a:schemeClr val="tx2"/>
                          </a:solidFill>
                          <a:latin typeface="+mj-lt"/>
                        </a:rPr>
                        <a:t>SEP</a:t>
                      </a:r>
                      <a:endParaRPr lang="en-AU" sz="1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sz="1100" b="1">
                          <a:solidFill>
                            <a:schemeClr val="tx2"/>
                          </a:solidFill>
                          <a:latin typeface="+mj-lt"/>
                        </a:rPr>
                        <a:t>OCT</a:t>
                      </a:r>
                      <a:endParaRPr lang="en-AU" sz="1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sz="1100" b="1">
                          <a:solidFill>
                            <a:schemeClr val="tx2"/>
                          </a:solidFill>
                          <a:latin typeface="+mj-lt"/>
                        </a:rPr>
                        <a:t>NOV</a:t>
                      </a:r>
                      <a:endParaRPr lang="en-AU" sz="1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sz="1100" b="1">
                          <a:solidFill>
                            <a:schemeClr val="tx2"/>
                          </a:solidFill>
                          <a:latin typeface="+mj-lt"/>
                        </a:rPr>
                        <a:t>DEC</a:t>
                      </a:r>
                      <a:endParaRPr lang="en-AU" sz="1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00" b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AU" sz="700" b="0" baseline="0">
                          <a:solidFill>
                            <a:schemeClr val="tx1"/>
                          </a:solidFill>
                        </a:rPr>
                        <a:t> TEXT</a:t>
                      </a:r>
                      <a:endParaRPr lang="en-AU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27000" marT="27000" marB="27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69">
                <a:tc>
                  <a:txBody>
                    <a:bodyPr/>
                    <a:lstStyle/>
                    <a:p>
                      <a:r>
                        <a:rPr lang="en-AU" sz="700" b="0">
                          <a:solidFill>
                            <a:schemeClr val="tx1"/>
                          </a:solidFill>
                        </a:rPr>
                        <a:t>ADD TEXT</a:t>
                      </a:r>
                      <a:endParaRPr lang="en-AU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27000" marT="27000" marB="27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669">
                <a:tc>
                  <a:txBody>
                    <a:bodyPr/>
                    <a:lstStyle/>
                    <a:p>
                      <a:r>
                        <a:rPr lang="en-AU" sz="700" b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AU" sz="700" b="0" baseline="0">
                          <a:solidFill>
                            <a:schemeClr val="tx1"/>
                          </a:solidFill>
                        </a:rPr>
                        <a:t> TEXT</a:t>
                      </a:r>
                      <a:endParaRPr lang="en-AU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27000" marT="27000" marB="27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69">
                <a:tc>
                  <a:txBody>
                    <a:bodyPr/>
                    <a:lstStyle/>
                    <a:p>
                      <a:r>
                        <a:rPr lang="en-AU" sz="700" b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AU" sz="700" b="0" baseline="0">
                          <a:solidFill>
                            <a:schemeClr val="tx1"/>
                          </a:solidFill>
                        </a:rPr>
                        <a:t> TEXT</a:t>
                      </a:r>
                      <a:endParaRPr lang="en-AU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27000" marT="27000" marB="27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669">
                <a:tc>
                  <a:txBody>
                    <a:bodyPr/>
                    <a:lstStyle/>
                    <a:p>
                      <a:r>
                        <a:rPr lang="en-AU" sz="700" b="0">
                          <a:solidFill>
                            <a:schemeClr val="tx1"/>
                          </a:solidFill>
                        </a:rPr>
                        <a:t>ADD TEXT</a:t>
                      </a:r>
                      <a:endParaRPr lang="en-AU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27000" marT="27000" marB="27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669">
                <a:tc>
                  <a:txBody>
                    <a:bodyPr/>
                    <a:lstStyle/>
                    <a:p>
                      <a:r>
                        <a:rPr lang="en-AU" sz="700" b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AU" sz="700" b="0" baseline="0">
                          <a:solidFill>
                            <a:schemeClr val="tx1"/>
                          </a:solidFill>
                        </a:rPr>
                        <a:t> TEXT</a:t>
                      </a:r>
                      <a:endParaRPr lang="en-AU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27000" marT="27000" marB="27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669">
                <a:tc>
                  <a:txBody>
                    <a:bodyPr/>
                    <a:lstStyle/>
                    <a:p>
                      <a:r>
                        <a:rPr lang="en-AU" sz="700" b="0">
                          <a:solidFill>
                            <a:schemeClr val="tx1"/>
                          </a:solidFill>
                        </a:rPr>
                        <a:t>ADD TEXT</a:t>
                      </a:r>
                      <a:endParaRPr lang="en-AU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27000" marT="27000" marB="27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669">
                <a:tc>
                  <a:txBody>
                    <a:bodyPr/>
                    <a:lstStyle/>
                    <a:p>
                      <a:r>
                        <a:rPr lang="en-AU" sz="700" b="0">
                          <a:solidFill>
                            <a:schemeClr val="tx1"/>
                          </a:solidFill>
                        </a:rPr>
                        <a:t>ADD TEXT</a:t>
                      </a:r>
                      <a:endParaRPr lang="en-AU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27000" marT="27000" marB="27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669">
                <a:tc>
                  <a:txBody>
                    <a:bodyPr/>
                    <a:lstStyle/>
                    <a:p>
                      <a:r>
                        <a:rPr lang="en-AU" sz="700" b="0">
                          <a:solidFill>
                            <a:schemeClr val="tx1"/>
                          </a:solidFill>
                        </a:rPr>
                        <a:t>ADD TEXT</a:t>
                      </a:r>
                      <a:endParaRPr lang="en-AU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27000" marT="27000" marB="27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669">
                <a:tc>
                  <a:txBody>
                    <a:bodyPr/>
                    <a:lstStyle/>
                    <a:p>
                      <a:r>
                        <a:rPr lang="en-AU" sz="700" b="0">
                          <a:solidFill>
                            <a:schemeClr val="tx1"/>
                          </a:solidFill>
                        </a:rPr>
                        <a:t>ADD TEXT</a:t>
                      </a:r>
                      <a:endParaRPr lang="en-AU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27000" marT="27000" marB="27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669">
                <a:tc>
                  <a:txBody>
                    <a:bodyPr/>
                    <a:lstStyle/>
                    <a:p>
                      <a:r>
                        <a:rPr lang="en-AU" sz="700" b="0">
                          <a:solidFill>
                            <a:schemeClr val="tx1"/>
                          </a:solidFill>
                        </a:rPr>
                        <a:t>ADD TEXT</a:t>
                      </a:r>
                      <a:endParaRPr lang="en-AU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27000" marT="27000" marB="27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27000" marR="27000" marT="27000" marB="27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>
            <a:cxnSpLocks noChangeAspect="1"/>
          </p:cNvCxnSpPr>
          <p:nvPr/>
        </p:nvCxnSpPr>
        <p:spPr>
          <a:xfrm>
            <a:off x="2994049" y="3266458"/>
            <a:ext cx="1668278" cy="0"/>
          </a:xfrm>
          <a:prstGeom prst="line">
            <a:avLst/>
          </a:prstGeom>
          <a:ln w="9525" cap="rnd">
            <a:solidFill>
              <a:schemeClr val="accent1"/>
            </a:solidFill>
            <a:headEnd type="oval" w="lg" len="lg"/>
            <a:tailEnd type="arrow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amond 9"/>
          <p:cNvSpPr/>
          <p:nvPr/>
        </p:nvSpPr>
        <p:spPr>
          <a:xfrm>
            <a:off x="5220727" y="2297431"/>
            <a:ext cx="151961" cy="147743"/>
          </a:xfrm>
          <a:prstGeom prst="diamond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tIns="27000" rtlCol="0" anchor="ctr"/>
          <a:lstStyle/>
          <a:p>
            <a:r>
              <a:rPr lang="en-AU" sz="788">
                <a:solidFill>
                  <a:schemeClr val="tx1"/>
                </a:solidFill>
              </a:rPr>
              <a:t>ADD TEXT</a:t>
            </a:r>
            <a:endParaRPr lang="en-AU" sz="788" dirty="0">
              <a:solidFill>
                <a:schemeClr val="tx1"/>
              </a:solidFill>
            </a:endParaRPr>
          </a:p>
        </p:txBody>
      </p:sp>
      <p:sp>
        <p:nvSpPr>
          <p:cNvPr id="13" name="Rounded Rectangle 34"/>
          <p:cNvSpPr/>
          <p:nvPr/>
        </p:nvSpPr>
        <p:spPr>
          <a:xfrm>
            <a:off x="4444848" y="2820396"/>
            <a:ext cx="1551757" cy="172522"/>
          </a:xfrm>
          <a:prstGeom prst="roundRect">
            <a:avLst>
              <a:gd name="adj" fmla="val 12137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0" rIns="54000" bIns="0" rtlCol="0" anchor="ctr">
            <a:spAutoFit/>
          </a:bodyPr>
          <a:lstStyle/>
          <a:p>
            <a:r>
              <a:rPr lang="en-AU" sz="1050" b="1">
                <a:solidFill>
                  <a:schemeClr val="bg1"/>
                </a:solidFill>
                <a:latin typeface="+mj-lt"/>
              </a:rPr>
              <a:t>Sticker for information</a:t>
            </a:r>
            <a:endParaRPr lang="en-AU" sz="1050" dirty="0">
              <a:solidFill>
                <a:schemeClr val="bg1"/>
              </a:solidFill>
              <a:latin typeface="+mj-lt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5561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934A440E-EDB9-DD4F-AF06-113F4C9A6BA3}"/>
              </a:ext>
            </a:extLst>
          </p:cNvPr>
          <p:cNvGrpSpPr/>
          <p:nvPr/>
        </p:nvGrpSpPr>
        <p:grpSpPr>
          <a:xfrm>
            <a:off x="949869" y="1755006"/>
            <a:ext cx="992247" cy="992247"/>
            <a:chOff x="1234847" y="4154767"/>
            <a:chExt cx="1455296" cy="1455296"/>
          </a:xfrm>
          <a:effectLst/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9E67CBA-D6B1-8A41-9888-08E37F1961E4}"/>
                </a:ext>
              </a:extLst>
            </p:cNvPr>
            <p:cNvSpPr/>
            <p:nvPr/>
          </p:nvSpPr>
          <p:spPr>
            <a:xfrm>
              <a:off x="1234847" y="4154767"/>
              <a:ext cx="1455296" cy="1455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FC0A6FA-F2FD-994E-8CF1-39950C13BACF}"/>
                </a:ext>
              </a:extLst>
            </p:cNvPr>
            <p:cNvSpPr/>
            <p:nvPr/>
          </p:nvSpPr>
          <p:spPr>
            <a:xfrm>
              <a:off x="1361133" y="4281053"/>
              <a:ext cx="1202724" cy="1202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A7B25E4-8653-6A41-A0DD-1E86FDDCCCF0}"/>
              </a:ext>
            </a:extLst>
          </p:cNvPr>
          <p:cNvGrpSpPr/>
          <p:nvPr/>
        </p:nvGrpSpPr>
        <p:grpSpPr>
          <a:xfrm>
            <a:off x="3016621" y="1755006"/>
            <a:ext cx="992247" cy="992247"/>
            <a:chOff x="1234847" y="4154767"/>
            <a:chExt cx="1455296" cy="145529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F783654-E076-0B40-B42F-61EF3121838E}"/>
                </a:ext>
              </a:extLst>
            </p:cNvPr>
            <p:cNvSpPr/>
            <p:nvPr/>
          </p:nvSpPr>
          <p:spPr>
            <a:xfrm>
              <a:off x="1234847" y="4154767"/>
              <a:ext cx="1455296" cy="1455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98B11DF-B7C5-F846-90FF-719C37526C9F}"/>
                </a:ext>
              </a:extLst>
            </p:cNvPr>
            <p:cNvSpPr/>
            <p:nvPr/>
          </p:nvSpPr>
          <p:spPr>
            <a:xfrm>
              <a:off x="1361133" y="4281053"/>
              <a:ext cx="1202724" cy="12027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21C857-A1C5-F644-ADB9-4F32990B62FF}"/>
              </a:ext>
            </a:extLst>
          </p:cNvPr>
          <p:cNvGrpSpPr/>
          <p:nvPr/>
        </p:nvGrpSpPr>
        <p:grpSpPr>
          <a:xfrm>
            <a:off x="5083374" y="1755006"/>
            <a:ext cx="992247" cy="992247"/>
            <a:chOff x="1234847" y="4154767"/>
            <a:chExt cx="1455296" cy="145529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816D75F-1C6A-7141-8909-205B7C78425A}"/>
                </a:ext>
              </a:extLst>
            </p:cNvPr>
            <p:cNvSpPr/>
            <p:nvPr/>
          </p:nvSpPr>
          <p:spPr>
            <a:xfrm>
              <a:off x="1234847" y="4154767"/>
              <a:ext cx="1455296" cy="1455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E95F779-FDC2-D44A-BAE6-E21170032003}"/>
                </a:ext>
              </a:extLst>
            </p:cNvPr>
            <p:cNvSpPr/>
            <p:nvPr/>
          </p:nvSpPr>
          <p:spPr>
            <a:xfrm>
              <a:off x="1361133" y="4281053"/>
              <a:ext cx="1202724" cy="12027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E4E005-D72D-1C4C-A358-D2FFA628CE51}"/>
              </a:ext>
            </a:extLst>
          </p:cNvPr>
          <p:cNvGrpSpPr/>
          <p:nvPr/>
        </p:nvGrpSpPr>
        <p:grpSpPr>
          <a:xfrm>
            <a:off x="7150126" y="1755006"/>
            <a:ext cx="992247" cy="992247"/>
            <a:chOff x="1234847" y="4154767"/>
            <a:chExt cx="1455296" cy="145529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B67F73F-CB16-B44B-BCAE-0D008F31C93B}"/>
                </a:ext>
              </a:extLst>
            </p:cNvPr>
            <p:cNvSpPr/>
            <p:nvPr/>
          </p:nvSpPr>
          <p:spPr>
            <a:xfrm>
              <a:off x="1234847" y="4154767"/>
              <a:ext cx="1455296" cy="1455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AD24FE2-BE79-E94B-BBD9-68A8EBA32424}"/>
                </a:ext>
              </a:extLst>
            </p:cNvPr>
            <p:cNvSpPr/>
            <p:nvPr/>
          </p:nvSpPr>
          <p:spPr>
            <a:xfrm>
              <a:off x="1361133" y="4281053"/>
              <a:ext cx="1202724" cy="12027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46FDFBA8-2C37-B74E-84B8-F93314D01D61}"/>
              </a:ext>
            </a:extLst>
          </p:cNvPr>
          <p:cNvSpPr txBox="1">
            <a:spLocks/>
          </p:cNvSpPr>
          <p:nvPr/>
        </p:nvSpPr>
        <p:spPr>
          <a:xfrm>
            <a:off x="725554" y="2833356"/>
            <a:ext cx="1440875" cy="1272817"/>
          </a:xfrm>
          <a:prstGeom prst="rect">
            <a:avLst/>
          </a:prstGeom>
        </p:spPr>
        <p:txBody>
          <a:bodyPr lIns="0" tIns="0" rIns="0" bIns="0"/>
          <a:lstStyle>
            <a:lvl1pPr marL="126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2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8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04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30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AU" b="1" dirty="0"/>
              <a:t>Heading 1 </a:t>
            </a:r>
          </a:p>
          <a:p>
            <a:pPr marL="0" indent="0" algn="ctr">
              <a:spcAft>
                <a:spcPts val="200"/>
              </a:spcAft>
              <a:buNone/>
            </a:pPr>
            <a:r>
              <a:rPr lang="en-AU" dirty="0" err="1"/>
              <a:t>Delestio</a:t>
            </a:r>
            <a:r>
              <a:rPr lang="en-AU" dirty="0"/>
              <a:t> </a:t>
            </a:r>
            <a:r>
              <a:rPr lang="en-AU" dirty="0" err="1"/>
              <a:t>nestionsero</a:t>
            </a:r>
            <a:r>
              <a:rPr lang="en-AU" dirty="0"/>
              <a:t> </a:t>
            </a:r>
            <a:r>
              <a:rPr lang="en-AU" dirty="0" err="1"/>
              <a:t>eum</a:t>
            </a:r>
            <a:r>
              <a:rPr lang="en-AU" dirty="0"/>
              <a:t> </a:t>
            </a:r>
            <a:r>
              <a:rPr lang="en-AU" dirty="0" err="1"/>
              <a:t>facidebit</a:t>
            </a:r>
            <a:r>
              <a:rPr lang="en-AU" dirty="0"/>
              <a:t> </a:t>
            </a:r>
            <a:r>
              <a:rPr lang="en-AU" dirty="0" err="1"/>
              <a:t>recabore</a:t>
            </a:r>
            <a:r>
              <a:rPr lang="en-AU" dirty="0"/>
              <a:t>, </a:t>
            </a:r>
            <a:r>
              <a:rPr lang="en-AU" dirty="0" err="1"/>
              <a:t>aliquod</a:t>
            </a:r>
            <a:r>
              <a:rPr lang="en-AU" dirty="0"/>
              <a:t> </a:t>
            </a:r>
            <a:r>
              <a:rPr lang="en-AU" dirty="0" err="1"/>
              <a:t>moloratem</a:t>
            </a:r>
            <a:r>
              <a:rPr lang="en-AU" dirty="0"/>
              <a:t> </a:t>
            </a:r>
            <a:r>
              <a:rPr lang="en-AU" dirty="0" err="1"/>
              <a:t>dolescient</a:t>
            </a:r>
            <a:r>
              <a:rPr lang="en-AU" dirty="0"/>
              <a:t> </a:t>
            </a:r>
            <a:r>
              <a:rPr lang="en-AU" dirty="0" err="1"/>
              <a:t>aut</a:t>
            </a:r>
            <a:r>
              <a:rPr lang="en-AU" dirty="0"/>
              <a:t> </a:t>
            </a:r>
            <a:r>
              <a:rPr lang="en-AU" dirty="0" err="1"/>
              <a:t>raestibust</a:t>
            </a:r>
            <a:r>
              <a:rPr lang="en-AU" dirty="0"/>
              <a:t>.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4B2F2D0D-8AEB-944D-991F-7ED3BE61E35C}"/>
              </a:ext>
            </a:extLst>
          </p:cNvPr>
          <p:cNvSpPr txBox="1">
            <a:spLocks/>
          </p:cNvSpPr>
          <p:nvPr/>
        </p:nvSpPr>
        <p:spPr>
          <a:xfrm>
            <a:off x="2792306" y="2833356"/>
            <a:ext cx="1440875" cy="1272817"/>
          </a:xfrm>
          <a:prstGeom prst="rect">
            <a:avLst/>
          </a:prstGeom>
        </p:spPr>
        <p:txBody>
          <a:bodyPr lIns="0" tIns="0" rIns="0" bIns="0"/>
          <a:lstStyle>
            <a:lvl1pPr marL="126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2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8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04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30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AU" b="1" dirty="0"/>
              <a:t>Heading 2 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AU" dirty="0" err="1"/>
              <a:t>Delestio</a:t>
            </a:r>
            <a:r>
              <a:rPr lang="en-AU" dirty="0"/>
              <a:t> </a:t>
            </a:r>
            <a:r>
              <a:rPr lang="en-AU" dirty="0" err="1"/>
              <a:t>nestionsero</a:t>
            </a:r>
            <a:r>
              <a:rPr lang="en-AU" dirty="0"/>
              <a:t> </a:t>
            </a:r>
            <a:r>
              <a:rPr lang="en-AU" dirty="0" err="1"/>
              <a:t>eum</a:t>
            </a:r>
            <a:r>
              <a:rPr lang="en-AU" dirty="0"/>
              <a:t> </a:t>
            </a:r>
            <a:r>
              <a:rPr lang="en-AU" dirty="0" err="1"/>
              <a:t>facidebit</a:t>
            </a:r>
            <a:r>
              <a:rPr lang="en-AU" dirty="0"/>
              <a:t> </a:t>
            </a:r>
            <a:r>
              <a:rPr lang="en-AU" dirty="0" err="1"/>
              <a:t>recabore</a:t>
            </a:r>
            <a:r>
              <a:rPr lang="en-AU" dirty="0"/>
              <a:t>, </a:t>
            </a:r>
            <a:r>
              <a:rPr lang="en-AU" dirty="0" err="1"/>
              <a:t>aliquod</a:t>
            </a:r>
            <a:r>
              <a:rPr lang="en-AU" dirty="0"/>
              <a:t> </a:t>
            </a:r>
            <a:r>
              <a:rPr lang="en-AU" dirty="0" err="1"/>
              <a:t>moloratem</a:t>
            </a:r>
            <a:r>
              <a:rPr lang="en-AU" dirty="0"/>
              <a:t> </a:t>
            </a:r>
            <a:r>
              <a:rPr lang="en-AU" dirty="0" err="1"/>
              <a:t>dolescient</a:t>
            </a:r>
            <a:r>
              <a:rPr lang="en-AU" dirty="0"/>
              <a:t> </a:t>
            </a:r>
            <a:r>
              <a:rPr lang="en-AU" dirty="0" err="1"/>
              <a:t>aut</a:t>
            </a:r>
            <a:r>
              <a:rPr lang="en-AU" dirty="0"/>
              <a:t> </a:t>
            </a:r>
            <a:r>
              <a:rPr lang="en-AU" dirty="0" err="1"/>
              <a:t>raestibust</a:t>
            </a:r>
            <a:r>
              <a:rPr lang="en-AU" dirty="0"/>
              <a:t>.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en-AU" dirty="0"/>
          </a:p>
        </p:txBody>
      </p:sp>
      <p:sp>
        <p:nvSpPr>
          <p:cNvPr id="46" name="Content Placeholder 3">
            <a:extLst>
              <a:ext uri="{FF2B5EF4-FFF2-40B4-BE49-F238E27FC236}">
                <a16:creationId xmlns:a16="http://schemas.microsoft.com/office/drawing/2014/main" id="{74B180FF-30BD-5749-BF80-96E7C5D47F86}"/>
              </a:ext>
            </a:extLst>
          </p:cNvPr>
          <p:cNvSpPr txBox="1">
            <a:spLocks/>
          </p:cNvSpPr>
          <p:nvPr/>
        </p:nvSpPr>
        <p:spPr>
          <a:xfrm>
            <a:off x="4859059" y="2833356"/>
            <a:ext cx="1440875" cy="1272817"/>
          </a:xfrm>
          <a:prstGeom prst="rect">
            <a:avLst/>
          </a:prstGeom>
        </p:spPr>
        <p:txBody>
          <a:bodyPr lIns="0" tIns="0" rIns="0" bIns="0"/>
          <a:lstStyle>
            <a:lvl1pPr marL="126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2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8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04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30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AU" b="1" dirty="0"/>
              <a:t>Heading 3 </a:t>
            </a:r>
          </a:p>
          <a:p>
            <a:pPr marL="0" indent="0" algn="ctr">
              <a:spcAft>
                <a:spcPts val="200"/>
              </a:spcAft>
              <a:buNone/>
            </a:pPr>
            <a:r>
              <a:rPr lang="en-AU" dirty="0" err="1"/>
              <a:t>Delestio</a:t>
            </a:r>
            <a:r>
              <a:rPr lang="en-AU" dirty="0"/>
              <a:t> </a:t>
            </a:r>
            <a:r>
              <a:rPr lang="en-AU" dirty="0" err="1"/>
              <a:t>nestionsero</a:t>
            </a:r>
            <a:r>
              <a:rPr lang="en-AU" dirty="0"/>
              <a:t> </a:t>
            </a:r>
            <a:r>
              <a:rPr lang="en-AU" dirty="0" err="1"/>
              <a:t>eum</a:t>
            </a:r>
            <a:r>
              <a:rPr lang="en-AU" dirty="0"/>
              <a:t> </a:t>
            </a:r>
            <a:r>
              <a:rPr lang="en-AU" dirty="0" err="1"/>
              <a:t>facidebit</a:t>
            </a:r>
            <a:r>
              <a:rPr lang="en-AU" dirty="0"/>
              <a:t> </a:t>
            </a:r>
            <a:r>
              <a:rPr lang="en-AU" dirty="0" err="1"/>
              <a:t>recabore</a:t>
            </a:r>
            <a:r>
              <a:rPr lang="en-AU" dirty="0"/>
              <a:t>, </a:t>
            </a:r>
            <a:r>
              <a:rPr lang="en-AU" dirty="0" err="1"/>
              <a:t>aliquod</a:t>
            </a:r>
            <a:r>
              <a:rPr lang="en-AU" dirty="0"/>
              <a:t> </a:t>
            </a:r>
            <a:r>
              <a:rPr lang="en-AU" dirty="0" err="1"/>
              <a:t>moloratem</a:t>
            </a:r>
            <a:r>
              <a:rPr lang="en-AU" dirty="0"/>
              <a:t> </a:t>
            </a:r>
            <a:r>
              <a:rPr lang="en-AU" dirty="0" err="1"/>
              <a:t>dolescient</a:t>
            </a:r>
            <a:r>
              <a:rPr lang="en-AU" dirty="0"/>
              <a:t> </a:t>
            </a:r>
            <a:r>
              <a:rPr lang="en-AU" dirty="0" err="1"/>
              <a:t>aut</a:t>
            </a:r>
            <a:r>
              <a:rPr lang="en-AU" dirty="0"/>
              <a:t> </a:t>
            </a:r>
            <a:r>
              <a:rPr lang="en-AU" dirty="0" err="1"/>
              <a:t>raestibust</a:t>
            </a:r>
            <a:r>
              <a:rPr lang="en-AU" dirty="0"/>
              <a:t>.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A8FAE87A-7E2A-6B46-8F67-7F67F565219A}"/>
              </a:ext>
            </a:extLst>
          </p:cNvPr>
          <p:cNvSpPr txBox="1">
            <a:spLocks/>
          </p:cNvSpPr>
          <p:nvPr/>
        </p:nvSpPr>
        <p:spPr>
          <a:xfrm>
            <a:off x="6925811" y="2833356"/>
            <a:ext cx="1440875" cy="1272817"/>
          </a:xfrm>
          <a:prstGeom prst="rect">
            <a:avLst/>
          </a:prstGeom>
        </p:spPr>
        <p:txBody>
          <a:bodyPr lIns="0" tIns="0" rIns="0" bIns="0"/>
          <a:lstStyle>
            <a:lvl1pPr marL="126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2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8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04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30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AU" b="1" dirty="0"/>
              <a:t>Heading 4</a:t>
            </a:r>
          </a:p>
          <a:p>
            <a:pPr marL="0" indent="0" algn="ctr">
              <a:spcAft>
                <a:spcPts val="200"/>
              </a:spcAft>
              <a:buNone/>
            </a:pPr>
            <a:r>
              <a:rPr lang="en-AU" dirty="0" err="1"/>
              <a:t>Delestio</a:t>
            </a:r>
            <a:r>
              <a:rPr lang="en-AU" dirty="0"/>
              <a:t> </a:t>
            </a:r>
            <a:r>
              <a:rPr lang="en-AU" dirty="0" err="1"/>
              <a:t>nestionsero</a:t>
            </a:r>
            <a:r>
              <a:rPr lang="en-AU" dirty="0"/>
              <a:t> </a:t>
            </a:r>
            <a:r>
              <a:rPr lang="en-AU" dirty="0" err="1"/>
              <a:t>eum</a:t>
            </a:r>
            <a:r>
              <a:rPr lang="en-AU" dirty="0"/>
              <a:t> </a:t>
            </a:r>
            <a:r>
              <a:rPr lang="en-AU" dirty="0" err="1"/>
              <a:t>facidebit</a:t>
            </a:r>
            <a:r>
              <a:rPr lang="en-AU" dirty="0"/>
              <a:t> </a:t>
            </a:r>
            <a:r>
              <a:rPr lang="en-AU" dirty="0" err="1"/>
              <a:t>recabore</a:t>
            </a:r>
            <a:r>
              <a:rPr lang="en-AU" dirty="0"/>
              <a:t>, </a:t>
            </a:r>
            <a:r>
              <a:rPr lang="en-AU" dirty="0" err="1"/>
              <a:t>aliquod</a:t>
            </a:r>
            <a:r>
              <a:rPr lang="en-AU" dirty="0"/>
              <a:t> </a:t>
            </a:r>
            <a:r>
              <a:rPr lang="en-AU" dirty="0" err="1"/>
              <a:t>moloratem</a:t>
            </a:r>
            <a:r>
              <a:rPr lang="en-AU" dirty="0"/>
              <a:t> </a:t>
            </a:r>
            <a:r>
              <a:rPr lang="en-AU" dirty="0" err="1"/>
              <a:t>dolescient</a:t>
            </a:r>
            <a:r>
              <a:rPr lang="en-AU" dirty="0"/>
              <a:t> </a:t>
            </a:r>
            <a:r>
              <a:rPr lang="en-AU" dirty="0" err="1"/>
              <a:t>aut</a:t>
            </a:r>
            <a:r>
              <a:rPr lang="en-AU" dirty="0"/>
              <a:t> </a:t>
            </a:r>
            <a:r>
              <a:rPr lang="en-AU" dirty="0" err="1"/>
              <a:t>raestibust</a:t>
            </a:r>
            <a:r>
              <a:rPr lang="en-AU" dirty="0"/>
              <a:t>.</a:t>
            </a:r>
          </a:p>
        </p:txBody>
      </p:sp>
      <p:sp>
        <p:nvSpPr>
          <p:cNvPr id="48" name="Title 45">
            <a:extLst>
              <a:ext uri="{FF2B5EF4-FFF2-40B4-BE49-F238E27FC236}">
                <a16:creationId xmlns:a16="http://schemas.microsoft.com/office/drawing/2014/main" id="{AA57C898-1534-3B4B-8F5E-D4021EDC4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12" y="102392"/>
            <a:ext cx="8915400" cy="487055"/>
          </a:xfrm>
        </p:spPr>
        <p:txBody>
          <a:bodyPr anchor="t"/>
          <a:lstStyle/>
          <a:p>
            <a:r>
              <a:rPr lang="en-AU" dirty="0"/>
              <a:t>&lt;Governing thought&gt;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DAC4EBDC-A936-824D-8B19-0951A000A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5202" y="2032010"/>
            <a:ext cx="435776" cy="43088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F84FD342-5C27-814D-B69F-A3022C42D7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6231" y="2029408"/>
            <a:ext cx="443310" cy="44331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DE984D22-391B-2B4B-A383-00A5915DC4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02521" y="2058837"/>
            <a:ext cx="321406" cy="404053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0F21D1D0-969A-E348-A1DC-0468594F4D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2324" y="2067202"/>
            <a:ext cx="381610" cy="39447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4436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FF4B-DBF3-7E48-8A37-1ACC348D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&lt;Governing thought&gt;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EB5C46-C7FE-7242-B514-BC6A1602EB48}"/>
              </a:ext>
            </a:extLst>
          </p:cNvPr>
          <p:cNvSpPr/>
          <p:nvPr/>
        </p:nvSpPr>
        <p:spPr>
          <a:xfrm>
            <a:off x="685836" y="1507646"/>
            <a:ext cx="1320407" cy="13204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59592D6-6470-784D-B39A-D2BD5B373AC5}"/>
              </a:ext>
            </a:extLst>
          </p:cNvPr>
          <p:cNvSpPr/>
          <p:nvPr/>
        </p:nvSpPr>
        <p:spPr>
          <a:xfrm>
            <a:off x="2297856" y="1507646"/>
            <a:ext cx="1320407" cy="132040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50B6B80-3118-6544-8004-45B3B7836CAF}"/>
              </a:ext>
            </a:extLst>
          </p:cNvPr>
          <p:cNvSpPr/>
          <p:nvPr/>
        </p:nvSpPr>
        <p:spPr>
          <a:xfrm>
            <a:off x="3909877" y="1507646"/>
            <a:ext cx="1320407" cy="132040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445F5A6-9C0A-9A4C-B123-370DD208B6FE}"/>
              </a:ext>
            </a:extLst>
          </p:cNvPr>
          <p:cNvSpPr/>
          <p:nvPr/>
        </p:nvSpPr>
        <p:spPr>
          <a:xfrm>
            <a:off x="5521898" y="1507646"/>
            <a:ext cx="1320407" cy="13204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E17C294-0B24-504A-A0C3-D84440E96D12}"/>
              </a:ext>
            </a:extLst>
          </p:cNvPr>
          <p:cNvSpPr/>
          <p:nvPr/>
        </p:nvSpPr>
        <p:spPr>
          <a:xfrm>
            <a:off x="7133919" y="1507646"/>
            <a:ext cx="1320407" cy="13204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7CEFAF-F203-5A47-AF5A-5FEC2365F31A}"/>
              </a:ext>
            </a:extLst>
          </p:cNvPr>
          <p:cNvCxnSpPr/>
          <p:nvPr/>
        </p:nvCxnSpPr>
        <p:spPr>
          <a:xfrm>
            <a:off x="2152049" y="3098083"/>
            <a:ext cx="0" cy="10801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00C9523-D643-4C41-9727-78C4FEBD1308}"/>
              </a:ext>
            </a:extLst>
          </p:cNvPr>
          <p:cNvCxnSpPr/>
          <p:nvPr/>
        </p:nvCxnSpPr>
        <p:spPr>
          <a:xfrm>
            <a:off x="3764069" y="3098083"/>
            <a:ext cx="0" cy="10801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301A003-642D-3544-9FF4-C08CAD0327F8}"/>
              </a:ext>
            </a:extLst>
          </p:cNvPr>
          <p:cNvCxnSpPr/>
          <p:nvPr/>
        </p:nvCxnSpPr>
        <p:spPr>
          <a:xfrm>
            <a:off x="5376090" y="3098083"/>
            <a:ext cx="0" cy="10801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F7A00EB-A823-BF43-84FB-87F33124986F}"/>
              </a:ext>
            </a:extLst>
          </p:cNvPr>
          <p:cNvCxnSpPr/>
          <p:nvPr/>
        </p:nvCxnSpPr>
        <p:spPr>
          <a:xfrm>
            <a:off x="6988111" y="3098083"/>
            <a:ext cx="0" cy="10801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53293BA-28CB-8141-87F1-178B49C7AE79}"/>
              </a:ext>
            </a:extLst>
          </p:cNvPr>
          <p:cNvSpPr txBox="1"/>
          <p:nvPr/>
        </p:nvSpPr>
        <p:spPr>
          <a:xfrm>
            <a:off x="927207" y="1948559"/>
            <a:ext cx="880082" cy="4616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Open Sans bold" panose="020B0806030504020204" pitchFamily="34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BDB3C7-345F-9C44-A984-D7F1C485C24A}"/>
              </a:ext>
            </a:extLst>
          </p:cNvPr>
          <p:cNvSpPr txBox="1"/>
          <p:nvPr/>
        </p:nvSpPr>
        <p:spPr>
          <a:xfrm>
            <a:off x="2516525" y="1948559"/>
            <a:ext cx="880082" cy="4616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Open Sans bold" panose="020B0806030504020204" pitchFamily="34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B5546F-16CE-5D46-B7AD-CC2C91E54789}"/>
              </a:ext>
            </a:extLst>
          </p:cNvPr>
          <p:cNvSpPr txBox="1"/>
          <p:nvPr/>
        </p:nvSpPr>
        <p:spPr>
          <a:xfrm>
            <a:off x="4147150" y="1948559"/>
            <a:ext cx="880082" cy="4616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Open Sans bold" panose="020B0806030504020204" pitchFamily="34" charset="0"/>
                <a:cs typeface="Arial" panose="020B0604020202020204" pitchFamily="34" charset="0"/>
              </a:rPr>
              <a:t>57%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E005A5-239F-E84B-B19D-EB7A0238CB96}"/>
              </a:ext>
            </a:extLst>
          </p:cNvPr>
          <p:cNvSpPr txBox="1"/>
          <p:nvPr/>
        </p:nvSpPr>
        <p:spPr>
          <a:xfrm>
            <a:off x="5742060" y="1948559"/>
            <a:ext cx="880082" cy="4616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Open Sans bold" panose="020B0806030504020204" pitchFamily="34" charset="0"/>
                <a:cs typeface="Arial" panose="020B0604020202020204" pitchFamily="34" charset="0"/>
              </a:rPr>
              <a:t>79%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E57E9E-2238-BC42-9A81-6FC27D5DB5C2}"/>
              </a:ext>
            </a:extLst>
          </p:cNvPr>
          <p:cNvSpPr txBox="1"/>
          <p:nvPr/>
        </p:nvSpPr>
        <p:spPr>
          <a:xfrm>
            <a:off x="7354082" y="1948560"/>
            <a:ext cx="880082" cy="4616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Open Sans bold" panose="020B0806030504020204" pitchFamily="34" charset="0"/>
                <a:cs typeface="Arial" panose="020B0604020202020204" pitchFamily="34" charset="0"/>
              </a:rPr>
              <a:t>89%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6F52A15-9741-A348-9C32-A2D07CF53E45}"/>
              </a:ext>
            </a:extLst>
          </p:cNvPr>
          <p:cNvSpPr txBox="1">
            <a:spLocks/>
          </p:cNvSpPr>
          <p:nvPr/>
        </p:nvSpPr>
        <p:spPr>
          <a:xfrm>
            <a:off x="633786" y="3098083"/>
            <a:ext cx="1424507" cy="1080120"/>
          </a:xfrm>
          <a:prstGeom prst="rect">
            <a:avLst/>
          </a:prstGeom>
        </p:spPr>
        <p:txBody>
          <a:bodyPr lIns="0" tIns="0" rIns="0" bIns="0"/>
          <a:lstStyle>
            <a:lvl1pPr marL="126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2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8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04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30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AU" sz="1050" b="1" dirty="0"/>
              <a:t>Heading 1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AU" sz="1050" dirty="0" err="1"/>
              <a:t>Delestio</a:t>
            </a:r>
            <a:r>
              <a:rPr lang="en-AU" sz="1050" dirty="0"/>
              <a:t> </a:t>
            </a:r>
            <a:r>
              <a:rPr lang="en-AU" sz="1050" dirty="0" err="1"/>
              <a:t>nestionsero</a:t>
            </a:r>
            <a:r>
              <a:rPr lang="en-AU" sz="1050" dirty="0"/>
              <a:t> </a:t>
            </a:r>
            <a:r>
              <a:rPr lang="en-AU" sz="1050" dirty="0" err="1"/>
              <a:t>eum</a:t>
            </a:r>
            <a:r>
              <a:rPr lang="en-AU" sz="1050" dirty="0"/>
              <a:t> </a:t>
            </a:r>
            <a:r>
              <a:rPr lang="en-AU" sz="1050" dirty="0" err="1"/>
              <a:t>facidebit</a:t>
            </a:r>
            <a:r>
              <a:rPr lang="en-AU" sz="1050" dirty="0"/>
              <a:t> </a:t>
            </a:r>
            <a:r>
              <a:rPr lang="en-AU" sz="1050" dirty="0" err="1"/>
              <a:t>recabore</a:t>
            </a:r>
            <a:r>
              <a:rPr lang="en-AU" sz="1050" dirty="0"/>
              <a:t>, </a:t>
            </a:r>
            <a:r>
              <a:rPr lang="en-AU" sz="1050" dirty="0" err="1"/>
              <a:t>aliquod</a:t>
            </a:r>
            <a:r>
              <a:rPr lang="en-AU" sz="1050" dirty="0"/>
              <a:t> </a:t>
            </a:r>
            <a:r>
              <a:rPr lang="en-AU" sz="1050" dirty="0" err="1"/>
              <a:t>moloratem</a:t>
            </a:r>
            <a:r>
              <a:rPr lang="en-AU" sz="1050" dirty="0"/>
              <a:t> </a:t>
            </a:r>
            <a:r>
              <a:rPr lang="en-AU" sz="1050" dirty="0" err="1"/>
              <a:t>dolescient</a:t>
            </a:r>
            <a:r>
              <a:rPr lang="en-AU" sz="1050" dirty="0"/>
              <a:t> </a:t>
            </a:r>
            <a:r>
              <a:rPr lang="en-AU" sz="1050" dirty="0" err="1"/>
              <a:t>aut</a:t>
            </a:r>
            <a:r>
              <a:rPr lang="en-AU" sz="1050" dirty="0"/>
              <a:t> </a:t>
            </a:r>
            <a:r>
              <a:rPr lang="en-AU" sz="1050" dirty="0" err="1"/>
              <a:t>raestibust</a:t>
            </a:r>
            <a:r>
              <a:rPr lang="en-AU" sz="1050" dirty="0"/>
              <a:t>.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A85AE5F8-261C-584A-A662-4BDB28E5BBA2}"/>
              </a:ext>
            </a:extLst>
          </p:cNvPr>
          <p:cNvSpPr txBox="1">
            <a:spLocks/>
          </p:cNvSpPr>
          <p:nvPr/>
        </p:nvSpPr>
        <p:spPr>
          <a:xfrm>
            <a:off x="2250919" y="3098083"/>
            <a:ext cx="1424507" cy="1080120"/>
          </a:xfrm>
          <a:prstGeom prst="rect">
            <a:avLst/>
          </a:prstGeom>
        </p:spPr>
        <p:txBody>
          <a:bodyPr lIns="0" tIns="0" rIns="0" bIns="0"/>
          <a:lstStyle>
            <a:lvl1pPr marL="126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2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8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04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30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AU" sz="1050" b="1" dirty="0"/>
              <a:t>Heading 2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AU" sz="1050" dirty="0" err="1"/>
              <a:t>Delestio</a:t>
            </a:r>
            <a:r>
              <a:rPr lang="en-AU" sz="1050" dirty="0"/>
              <a:t> </a:t>
            </a:r>
            <a:r>
              <a:rPr lang="en-AU" sz="1050" dirty="0" err="1"/>
              <a:t>nestionsero</a:t>
            </a:r>
            <a:r>
              <a:rPr lang="en-AU" sz="1050" dirty="0"/>
              <a:t> </a:t>
            </a:r>
            <a:r>
              <a:rPr lang="en-AU" sz="1050" dirty="0" err="1"/>
              <a:t>eum</a:t>
            </a:r>
            <a:r>
              <a:rPr lang="en-AU" sz="1050" dirty="0"/>
              <a:t> </a:t>
            </a:r>
            <a:r>
              <a:rPr lang="en-AU" sz="1050" dirty="0" err="1"/>
              <a:t>facidebit</a:t>
            </a:r>
            <a:r>
              <a:rPr lang="en-AU" sz="1050" dirty="0"/>
              <a:t> </a:t>
            </a:r>
            <a:r>
              <a:rPr lang="en-AU" sz="1050" dirty="0" err="1"/>
              <a:t>recabore</a:t>
            </a:r>
            <a:r>
              <a:rPr lang="en-AU" sz="1050" dirty="0"/>
              <a:t>, </a:t>
            </a:r>
            <a:r>
              <a:rPr lang="en-AU" sz="1050" dirty="0" err="1"/>
              <a:t>aliquod</a:t>
            </a:r>
            <a:r>
              <a:rPr lang="en-AU" sz="1050" dirty="0"/>
              <a:t> </a:t>
            </a:r>
            <a:r>
              <a:rPr lang="en-AU" sz="1050" dirty="0" err="1"/>
              <a:t>moloratem</a:t>
            </a:r>
            <a:r>
              <a:rPr lang="en-AU" sz="1050" dirty="0"/>
              <a:t> </a:t>
            </a:r>
            <a:r>
              <a:rPr lang="en-AU" sz="1050" dirty="0" err="1"/>
              <a:t>dolescient</a:t>
            </a:r>
            <a:r>
              <a:rPr lang="en-AU" sz="1050" dirty="0"/>
              <a:t> </a:t>
            </a:r>
            <a:r>
              <a:rPr lang="en-AU" sz="1050" dirty="0" err="1"/>
              <a:t>aut</a:t>
            </a:r>
            <a:r>
              <a:rPr lang="en-AU" sz="1050" dirty="0"/>
              <a:t> </a:t>
            </a:r>
            <a:r>
              <a:rPr lang="en-AU" sz="1050" dirty="0" err="1"/>
              <a:t>raestibust</a:t>
            </a:r>
            <a:r>
              <a:rPr lang="en-AU" sz="1050" dirty="0"/>
              <a:t>.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FD5E6022-903E-C646-A753-63F46EE64F76}"/>
              </a:ext>
            </a:extLst>
          </p:cNvPr>
          <p:cNvSpPr txBox="1">
            <a:spLocks/>
          </p:cNvSpPr>
          <p:nvPr/>
        </p:nvSpPr>
        <p:spPr>
          <a:xfrm>
            <a:off x="3859586" y="3098083"/>
            <a:ext cx="1424507" cy="1080120"/>
          </a:xfrm>
          <a:prstGeom prst="rect">
            <a:avLst/>
          </a:prstGeom>
        </p:spPr>
        <p:txBody>
          <a:bodyPr lIns="0" tIns="0" rIns="0" bIns="0"/>
          <a:lstStyle>
            <a:lvl1pPr marL="126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2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8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04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30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AU" sz="1050" b="1" dirty="0"/>
              <a:t>Heading 3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AU" sz="1050" dirty="0" err="1"/>
              <a:t>Delestio</a:t>
            </a:r>
            <a:r>
              <a:rPr lang="en-AU" sz="1050" dirty="0"/>
              <a:t> </a:t>
            </a:r>
            <a:r>
              <a:rPr lang="en-AU" sz="1050" dirty="0" err="1"/>
              <a:t>nestionsero</a:t>
            </a:r>
            <a:r>
              <a:rPr lang="en-AU" sz="1050" dirty="0"/>
              <a:t> </a:t>
            </a:r>
            <a:r>
              <a:rPr lang="en-AU" sz="1050" dirty="0" err="1"/>
              <a:t>eum</a:t>
            </a:r>
            <a:r>
              <a:rPr lang="en-AU" sz="1050" dirty="0"/>
              <a:t> </a:t>
            </a:r>
            <a:r>
              <a:rPr lang="en-AU" sz="1050" dirty="0" err="1"/>
              <a:t>facidebit</a:t>
            </a:r>
            <a:r>
              <a:rPr lang="en-AU" sz="1050" dirty="0"/>
              <a:t> </a:t>
            </a:r>
            <a:r>
              <a:rPr lang="en-AU" sz="1050" dirty="0" err="1"/>
              <a:t>recabore</a:t>
            </a:r>
            <a:r>
              <a:rPr lang="en-AU" sz="1050" dirty="0"/>
              <a:t>, </a:t>
            </a:r>
            <a:r>
              <a:rPr lang="en-AU" sz="1050" dirty="0" err="1"/>
              <a:t>aliquod</a:t>
            </a:r>
            <a:r>
              <a:rPr lang="en-AU" sz="1050" dirty="0"/>
              <a:t> </a:t>
            </a:r>
            <a:r>
              <a:rPr lang="en-AU" sz="1050" dirty="0" err="1"/>
              <a:t>moloratem</a:t>
            </a:r>
            <a:r>
              <a:rPr lang="en-AU" sz="1050" dirty="0"/>
              <a:t> </a:t>
            </a:r>
            <a:r>
              <a:rPr lang="en-AU" sz="1050" dirty="0" err="1"/>
              <a:t>dolescient</a:t>
            </a:r>
            <a:r>
              <a:rPr lang="en-AU" sz="1050" dirty="0"/>
              <a:t> </a:t>
            </a:r>
            <a:r>
              <a:rPr lang="en-AU" sz="1050" dirty="0" err="1"/>
              <a:t>aut</a:t>
            </a:r>
            <a:r>
              <a:rPr lang="en-AU" sz="1050" dirty="0"/>
              <a:t> </a:t>
            </a:r>
            <a:r>
              <a:rPr lang="en-AU" sz="1050" dirty="0" err="1"/>
              <a:t>raestibust</a:t>
            </a:r>
            <a:r>
              <a:rPr lang="en-AU" sz="1050" dirty="0"/>
              <a:t>.</a:t>
            </a:r>
          </a:p>
        </p:txBody>
      </p:sp>
      <p:sp>
        <p:nvSpPr>
          <p:cNvPr id="49" name="Content Placeholder 3">
            <a:extLst>
              <a:ext uri="{FF2B5EF4-FFF2-40B4-BE49-F238E27FC236}">
                <a16:creationId xmlns:a16="http://schemas.microsoft.com/office/drawing/2014/main" id="{140702D4-15D1-AA4D-9B61-2E7D1BD9C8D8}"/>
              </a:ext>
            </a:extLst>
          </p:cNvPr>
          <p:cNvSpPr txBox="1">
            <a:spLocks/>
          </p:cNvSpPr>
          <p:nvPr/>
        </p:nvSpPr>
        <p:spPr>
          <a:xfrm>
            <a:off x="5476719" y="3098083"/>
            <a:ext cx="1424507" cy="1080120"/>
          </a:xfrm>
          <a:prstGeom prst="rect">
            <a:avLst/>
          </a:prstGeom>
        </p:spPr>
        <p:txBody>
          <a:bodyPr lIns="0" tIns="0" rIns="0" bIns="0"/>
          <a:lstStyle>
            <a:lvl1pPr marL="126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2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8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04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30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AU" sz="1050" b="1" dirty="0"/>
              <a:t>Heading 4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AU" sz="1050" dirty="0" err="1"/>
              <a:t>Delestio</a:t>
            </a:r>
            <a:r>
              <a:rPr lang="en-AU" sz="1050" dirty="0"/>
              <a:t> </a:t>
            </a:r>
            <a:r>
              <a:rPr lang="en-AU" sz="1050" dirty="0" err="1"/>
              <a:t>nestionsero</a:t>
            </a:r>
            <a:r>
              <a:rPr lang="en-AU" sz="1050" dirty="0"/>
              <a:t> </a:t>
            </a:r>
            <a:r>
              <a:rPr lang="en-AU" sz="1050" dirty="0" err="1"/>
              <a:t>eum</a:t>
            </a:r>
            <a:r>
              <a:rPr lang="en-AU" sz="1050" dirty="0"/>
              <a:t> </a:t>
            </a:r>
            <a:r>
              <a:rPr lang="en-AU" sz="1050" dirty="0" err="1"/>
              <a:t>facidebit</a:t>
            </a:r>
            <a:r>
              <a:rPr lang="en-AU" sz="1050" dirty="0"/>
              <a:t> </a:t>
            </a:r>
            <a:r>
              <a:rPr lang="en-AU" sz="1050" dirty="0" err="1"/>
              <a:t>recabore</a:t>
            </a:r>
            <a:r>
              <a:rPr lang="en-AU" sz="1050" dirty="0"/>
              <a:t>, </a:t>
            </a:r>
            <a:r>
              <a:rPr lang="en-AU" sz="1050" dirty="0" err="1"/>
              <a:t>aliquod</a:t>
            </a:r>
            <a:r>
              <a:rPr lang="en-AU" sz="1050" dirty="0"/>
              <a:t> </a:t>
            </a:r>
            <a:r>
              <a:rPr lang="en-AU" sz="1050" dirty="0" err="1"/>
              <a:t>moloratem</a:t>
            </a:r>
            <a:r>
              <a:rPr lang="en-AU" sz="1050" dirty="0"/>
              <a:t> </a:t>
            </a:r>
            <a:r>
              <a:rPr lang="en-AU" sz="1050" dirty="0" err="1"/>
              <a:t>dolescient</a:t>
            </a:r>
            <a:r>
              <a:rPr lang="en-AU" sz="1050" dirty="0"/>
              <a:t> </a:t>
            </a:r>
            <a:r>
              <a:rPr lang="en-AU" sz="1050" dirty="0" err="1"/>
              <a:t>aut</a:t>
            </a:r>
            <a:r>
              <a:rPr lang="en-AU" sz="1050" dirty="0"/>
              <a:t> </a:t>
            </a:r>
            <a:r>
              <a:rPr lang="en-AU" sz="1050" dirty="0" err="1"/>
              <a:t>raestibust</a:t>
            </a:r>
            <a:r>
              <a:rPr lang="en-AU" sz="1050" dirty="0"/>
              <a:t>.</a:t>
            </a: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F7304966-AD35-4E45-818B-C9D9B19A20F8}"/>
              </a:ext>
            </a:extLst>
          </p:cNvPr>
          <p:cNvSpPr txBox="1">
            <a:spLocks/>
          </p:cNvSpPr>
          <p:nvPr/>
        </p:nvSpPr>
        <p:spPr>
          <a:xfrm>
            <a:off x="7093852" y="3098083"/>
            <a:ext cx="1424507" cy="1080120"/>
          </a:xfrm>
          <a:prstGeom prst="rect">
            <a:avLst/>
          </a:prstGeom>
        </p:spPr>
        <p:txBody>
          <a:bodyPr lIns="0" tIns="0" rIns="0" bIns="0"/>
          <a:lstStyle>
            <a:lvl1pPr marL="126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2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8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04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30000" indent="-126000" algn="l" defTabSz="6858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AU" sz="1050" b="1" dirty="0"/>
              <a:t>Heading 5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AU" sz="1050" dirty="0" err="1"/>
              <a:t>Delestio</a:t>
            </a:r>
            <a:r>
              <a:rPr lang="en-AU" sz="1050" dirty="0"/>
              <a:t> </a:t>
            </a:r>
            <a:r>
              <a:rPr lang="en-AU" sz="1050" dirty="0" err="1"/>
              <a:t>nestionsero</a:t>
            </a:r>
            <a:r>
              <a:rPr lang="en-AU" sz="1050" dirty="0"/>
              <a:t> </a:t>
            </a:r>
            <a:r>
              <a:rPr lang="en-AU" sz="1050" dirty="0" err="1"/>
              <a:t>eum</a:t>
            </a:r>
            <a:r>
              <a:rPr lang="en-AU" sz="1050" dirty="0"/>
              <a:t> </a:t>
            </a:r>
            <a:r>
              <a:rPr lang="en-AU" sz="1050" dirty="0" err="1"/>
              <a:t>facidebit</a:t>
            </a:r>
            <a:r>
              <a:rPr lang="en-AU" sz="1050" dirty="0"/>
              <a:t> </a:t>
            </a:r>
            <a:r>
              <a:rPr lang="en-AU" sz="1050" dirty="0" err="1"/>
              <a:t>recabore</a:t>
            </a:r>
            <a:r>
              <a:rPr lang="en-AU" sz="1050" dirty="0"/>
              <a:t>, </a:t>
            </a:r>
            <a:r>
              <a:rPr lang="en-AU" sz="1050" dirty="0" err="1"/>
              <a:t>aliquod</a:t>
            </a:r>
            <a:r>
              <a:rPr lang="en-AU" sz="1050" dirty="0"/>
              <a:t> </a:t>
            </a:r>
            <a:r>
              <a:rPr lang="en-AU" sz="1050" dirty="0" err="1"/>
              <a:t>moloratem</a:t>
            </a:r>
            <a:r>
              <a:rPr lang="en-AU" sz="1050" dirty="0"/>
              <a:t> </a:t>
            </a:r>
            <a:r>
              <a:rPr lang="en-AU" sz="1050" dirty="0" err="1"/>
              <a:t>dolescient</a:t>
            </a:r>
            <a:r>
              <a:rPr lang="en-AU" sz="1050" dirty="0"/>
              <a:t> </a:t>
            </a:r>
            <a:r>
              <a:rPr lang="en-AU" sz="1050" dirty="0" err="1"/>
              <a:t>aut</a:t>
            </a:r>
            <a:r>
              <a:rPr lang="en-AU" sz="1050" dirty="0"/>
              <a:t> </a:t>
            </a:r>
            <a:r>
              <a:rPr lang="en-AU" sz="1050" dirty="0" err="1"/>
              <a:t>raestibust</a:t>
            </a:r>
            <a:r>
              <a:rPr lang="en-AU" sz="1050" dirty="0"/>
              <a:t>.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7394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gebenet trekant 16"/>
          <p:cNvSpPr/>
          <p:nvPr/>
        </p:nvSpPr>
        <p:spPr>
          <a:xfrm>
            <a:off x="2669204" y="1239857"/>
            <a:ext cx="3805592" cy="3338628"/>
          </a:xfrm>
          <a:prstGeom prst="triangl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AU" sz="135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912" y="102392"/>
            <a:ext cx="8915400" cy="487055"/>
          </a:xfrm>
        </p:spPr>
        <p:txBody>
          <a:bodyPr/>
          <a:lstStyle/>
          <a:p>
            <a:r>
              <a:rPr lang="en-AU"/>
              <a:t>Pyramid 4</a:t>
            </a:r>
            <a:endParaRPr lang="en-AU" dirty="0"/>
          </a:p>
        </p:txBody>
      </p:sp>
      <p:sp>
        <p:nvSpPr>
          <p:cNvPr id="12" name="TextBox 65"/>
          <p:cNvSpPr txBox="1"/>
          <p:nvPr/>
        </p:nvSpPr>
        <p:spPr>
          <a:xfrm flipH="1">
            <a:off x="5916798" y="1266209"/>
            <a:ext cx="2831786" cy="66121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AU" sz="1200" b="1">
                <a:latin typeface="+mj-lt"/>
              </a:rPr>
              <a:t>Tota tacimate stracta tos </a:t>
            </a:r>
            <a:r>
              <a:rPr lang="en-AU" sz="1200"/>
              <a:t>et sea ad modus aperiam concludaturqueeum, ad meis latine aliquam sit</a:t>
            </a:r>
          </a:p>
          <a:p>
            <a:endParaRPr lang="da-DK" sz="1200" dirty="0"/>
          </a:p>
        </p:txBody>
      </p:sp>
      <p:sp>
        <p:nvSpPr>
          <p:cNvPr id="27" name="Text Placeholder 7"/>
          <p:cNvSpPr txBox="1">
            <a:spLocks/>
          </p:cNvSpPr>
          <p:nvPr/>
        </p:nvSpPr>
        <p:spPr>
          <a:xfrm>
            <a:off x="2629974" y="3704796"/>
            <a:ext cx="3884052" cy="414027"/>
          </a:xfrm>
          <a:prstGeom prst="roundRect">
            <a:avLst>
              <a:gd name="adj" fmla="val 17813"/>
            </a:avLst>
          </a:prstGeom>
          <a:solidFill>
            <a:schemeClr val="accent2">
              <a:alpha val="70000"/>
            </a:schemeClr>
          </a:solidFill>
        </p:spPr>
        <p:txBody>
          <a:bodyPr vert="horz" lIns="108000" tIns="108000" rIns="108000" bIns="108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8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AU" sz="1200" b="1"/>
              <a:t>Hic tenetur a </a:t>
            </a:r>
            <a:r>
              <a:rPr lang="en-AU" sz="1200"/>
              <a:t>sapiente delectus</a:t>
            </a:r>
            <a:endParaRPr lang="en-AU" sz="1200" dirty="0"/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2960305" y="3140047"/>
            <a:ext cx="3223391" cy="414027"/>
          </a:xfrm>
          <a:prstGeom prst="roundRect">
            <a:avLst>
              <a:gd name="adj" fmla="val 17813"/>
            </a:avLst>
          </a:prstGeom>
          <a:solidFill>
            <a:schemeClr val="accent3">
              <a:alpha val="70000"/>
            </a:schemeClr>
          </a:solidFill>
        </p:spPr>
        <p:txBody>
          <a:bodyPr vert="horz" lIns="108000" tIns="108000" rIns="108000" bIns="108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8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AU" sz="1200" b="1"/>
              <a:t>Hic tenetur a </a:t>
            </a:r>
            <a:r>
              <a:rPr lang="en-AU" sz="1200"/>
              <a:t>sapiente delectus</a:t>
            </a:r>
            <a:endParaRPr lang="en-AU" sz="1200" dirty="0"/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3306399" y="2575298"/>
            <a:ext cx="2669287" cy="414027"/>
          </a:xfrm>
          <a:prstGeom prst="roundRect">
            <a:avLst>
              <a:gd name="adj" fmla="val 17813"/>
            </a:avLst>
          </a:prstGeom>
          <a:solidFill>
            <a:schemeClr val="accent4">
              <a:alpha val="70000"/>
            </a:schemeClr>
          </a:solidFill>
        </p:spPr>
        <p:txBody>
          <a:bodyPr vert="horz" lIns="108000" tIns="108000" rIns="108000" bIns="108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8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AU" sz="1200" b="1"/>
              <a:t>Hic tenetur a </a:t>
            </a:r>
            <a:r>
              <a:rPr lang="en-AU" sz="1200"/>
              <a:t>sapiente delectus</a:t>
            </a:r>
            <a:endParaRPr lang="en-AU" sz="1200" dirty="0"/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3557033" y="2010550"/>
            <a:ext cx="2029936" cy="414027"/>
          </a:xfrm>
          <a:prstGeom prst="roundRect">
            <a:avLst>
              <a:gd name="adj" fmla="val 17813"/>
            </a:avLst>
          </a:prstGeom>
          <a:solidFill>
            <a:schemeClr val="accent5">
              <a:alpha val="70000"/>
            </a:schemeClr>
          </a:solidFill>
        </p:spPr>
        <p:txBody>
          <a:bodyPr vert="horz" lIns="108000" tIns="108000" rIns="108000" bIns="108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8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AU" sz="1200" b="1"/>
              <a:t>Hic tenetur a </a:t>
            </a:r>
            <a:r>
              <a:rPr lang="en-AU" sz="1200"/>
              <a:t>sapiente delectus</a:t>
            </a:r>
            <a:endParaRPr lang="en-AU" sz="1200" dirty="0"/>
          </a:p>
        </p:txBody>
      </p:sp>
      <p:sp>
        <p:nvSpPr>
          <p:cNvPr id="13" name="Kombinationstegning 12"/>
          <p:cNvSpPr>
            <a:spLocks noChangeAspect="1"/>
          </p:cNvSpPr>
          <p:nvPr/>
        </p:nvSpPr>
        <p:spPr>
          <a:xfrm>
            <a:off x="1442535" y="2596555"/>
            <a:ext cx="669506" cy="669506"/>
          </a:xfrm>
          <a:custGeom>
            <a:avLst/>
            <a:gdLst>
              <a:gd name="connsiteX0" fmla="*/ 1599857 w 3150593"/>
              <a:gd name="connsiteY0" fmla="*/ 534840 h 3150592"/>
              <a:gd name="connsiteX1" fmla="*/ 1590793 w 3150593"/>
              <a:gd name="connsiteY1" fmla="*/ 535709 h 3150592"/>
              <a:gd name="connsiteX2" fmla="*/ 1581733 w 3150593"/>
              <a:gd name="connsiteY2" fmla="*/ 534841 h 3150592"/>
              <a:gd name="connsiteX3" fmla="*/ 1432669 w 3150593"/>
              <a:gd name="connsiteY3" fmla="*/ 596583 h 3150592"/>
              <a:gd name="connsiteX4" fmla="*/ 613662 w 3150593"/>
              <a:gd name="connsiteY4" fmla="*/ 1415591 h 3150592"/>
              <a:gd name="connsiteX5" fmla="*/ 551920 w 3150593"/>
              <a:gd name="connsiteY5" fmla="*/ 1564653 h 3150592"/>
              <a:gd name="connsiteX6" fmla="*/ 613663 w 3150593"/>
              <a:gd name="connsiteY6" fmla="*/ 1713714 h 3150592"/>
              <a:gd name="connsiteX7" fmla="*/ 613662 w 3150593"/>
              <a:gd name="connsiteY7" fmla="*/ 1713714 h 3150592"/>
              <a:gd name="connsiteX8" fmla="*/ 911783 w 3150593"/>
              <a:gd name="connsiteY8" fmla="*/ 1713714 h 3150592"/>
              <a:gd name="connsiteX9" fmla="*/ 1364493 w 3150593"/>
              <a:gd name="connsiteY9" fmla="*/ 1261004 h 3150592"/>
              <a:gd name="connsiteX10" fmla="*/ 1364493 w 3150593"/>
              <a:gd name="connsiteY10" fmla="*/ 2382515 h 3150592"/>
              <a:gd name="connsiteX11" fmla="*/ 1575297 w 3150593"/>
              <a:gd name="connsiteY11" fmla="*/ 2593319 h 3150592"/>
              <a:gd name="connsiteX12" fmla="*/ 1575297 w 3150593"/>
              <a:gd name="connsiteY12" fmla="*/ 2593320 h 3150592"/>
              <a:gd name="connsiteX13" fmla="*/ 1786101 w 3150593"/>
              <a:gd name="connsiteY13" fmla="*/ 2382516 h 3150592"/>
              <a:gd name="connsiteX14" fmla="*/ 1786101 w 3150593"/>
              <a:gd name="connsiteY14" fmla="*/ 1230009 h 3150592"/>
              <a:gd name="connsiteX15" fmla="*/ 2269805 w 3150593"/>
              <a:gd name="connsiteY15" fmla="*/ 1713713 h 3150592"/>
              <a:gd name="connsiteX16" fmla="*/ 2567925 w 3150593"/>
              <a:gd name="connsiteY16" fmla="*/ 1713713 h 3150592"/>
              <a:gd name="connsiteX17" fmla="*/ 2567925 w 3150593"/>
              <a:gd name="connsiteY17" fmla="*/ 1415591 h 3150592"/>
              <a:gd name="connsiteX18" fmla="*/ 1748917 w 3150593"/>
              <a:gd name="connsiteY18" fmla="*/ 596583 h 3150592"/>
              <a:gd name="connsiteX19" fmla="*/ 1599857 w 3150593"/>
              <a:gd name="connsiteY19" fmla="*/ 534840 h 3150592"/>
              <a:gd name="connsiteX20" fmla="*/ 1575297 w 3150593"/>
              <a:gd name="connsiteY20" fmla="*/ 0 h 3150592"/>
              <a:gd name="connsiteX21" fmla="*/ 3150593 w 3150593"/>
              <a:gd name="connsiteY21" fmla="*/ 1575296 h 3150592"/>
              <a:gd name="connsiteX22" fmla="*/ 1575297 w 3150593"/>
              <a:gd name="connsiteY22" fmla="*/ 3150592 h 3150592"/>
              <a:gd name="connsiteX23" fmla="*/ 0 w 3150593"/>
              <a:gd name="connsiteY23" fmla="*/ 1575296 h 3150592"/>
              <a:gd name="connsiteX24" fmla="*/ 1575297 w 3150593"/>
              <a:gd name="connsiteY24" fmla="*/ 0 h 31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50593" h="3150592">
                <a:moveTo>
                  <a:pt x="1599857" y="534840"/>
                </a:moveTo>
                <a:lnTo>
                  <a:pt x="1590793" y="535709"/>
                </a:lnTo>
                <a:lnTo>
                  <a:pt x="1581733" y="534841"/>
                </a:lnTo>
                <a:cubicBezTo>
                  <a:pt x="1527781" y="534841"/>
                  <a:pt x="1473833" y="555421"/>
                  <a:pt x="1432669" y="596583"/>
                </a:cubicBezTo>
                <a:lnTo>
                  <a:pt x="613662" y="1415591"/>
                </a:lnTo>
                <a:cubicBezTo>
                  <a:pt x="572500" y="1456753"/>
                  <a:pt x="551920" y="1510702"/>
                  <a:pt x="551920" y="1564653"/>
                </a:cubicBezTo>
                <a:cubicBezTo>
                  <a:pt x="551920" y="1618601"/>
                  <a:pt x="572501" y="1672552"/>
                  <a:pt x="613663" y="1713714"/>
                </a:cubicBezTo>
                <a:lnTo>
                  <a:pt x="613662" y="1713714"/>
                </a:lnTo>
                <a:cubicBezTo>
                  <a:pt x="695986" y="1796038"/>
                  <a:pt x="829458" y="1796037"/>
                  <a:pt x="911783" y="1713714"/>
                </a:cubicBezTo>
                <a:lnTo>
                  <a:pt x="1364493" y="1261004"/>
                </a:lnTo>
                <a:lnTo>
                  <a:pt x="1364493" y="2382515"/>
                </a:lnTo>
                <a:cubicBezTo>
                  <a:pt x="1364493" y="2498940"/>
                  <a:pt x="1458873" y="2593319"/>
                  <a:pt x="1575297" y="2593319"/>
                </a:cubicBezTo>
                <a:lnTo>
                  <a:pt x="1575297" y="2593320"/>
                </a:lnTo>
                <a:cubicBezTo>
                  <a:pt x="1691721" y="2593320"/>
                  <a:pt x="1786101" y="2498940"/>
                  <a:pt x="1786101" y="2382516"/>
                </a:cubicBezTo>
                <a:lnTo>
                  <a:pt x="1786101" y="1230009"/>
                </a:lnTo>
                <a:lnTo>
                  <a:pt x="2269805" y="1713713"/>
                </a:lnTo>
                <a:cubicBezTo>
                  <a:pt x="2352129" y="1796037"/>
                  <a:pt x="2485601" y="1796037"/>
                  <a:pt x="2567925" y="1713713"/>
                </a:cubicBezTo>
                <a:cubicBezTo>
                  <a:pt x="2650249" y="1631389"/>
                  <a:pt x="2650249" y="1497915"/>
                  <a:pt x="2567925" y="1415591"/>
                </a:cubicBezTo>
                <a:lnTo>
                  <a:pt x="1748917" y="596583"/>
                </a:lnTo>
                <a:cubicBezTo>
                  <a:pt x="1707757" y="555421"/>
                  <a:pt x="1653805" y="534840"/>
                  <a:pt x="1599857" y="534840"/>
                </a:cubicBezTo>
                <a:close/>
                <a:moveTo>
                  <a:pt x="1575297" y="0"/>
                </a:moveTo>
                <a:cubicBezTo>
                  <a:pt x="2445309" y="0"/>
                  <a:pt x="3150593" y="705284"/>
                  <a:pt x="3150593" y="1575296"/>
                </a:cubicBezTo>
                <a:cubicBezTo>
                  <a:pt x="3150593" y="2445308"/>
                  <a:pt x="2445309" y="3150592"/>
                  <a:pt x="1575297" y="3150592"/>
                </a:cubicBezTo>
                <a:cubicBezTo>
                  <a:pt x="705284" y="3150592"/>
                  <a:pt x="0" y="2445308"/>
                  <a:pt x="0" y="1575296"/>
                </a:cubicBezTo>
                <a:cubicBezTo>
                  <a:pt x="0" y="705284"/>
                  <a:pt x="705284" y="0"/>
                  <a:pt x="157529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/>
              <a:t> </a:t>
            </a:r>
            <a:endParaRPr lang="en-AU" sz="1350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25218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C701-110C-584A-AACC-78651D8D6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&lt;Governing thought&gt;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C5243-7C09-F844-A46C-6405A078E4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191D04-8763-E046-9219-7B1A7C6193C6}"/>
              </a:ext>
            </a:extLst>
          </p:cNvPr>
          <p:cNvGrpSpPr/>
          <p:nvPr/>
        </p:nvGrpSpPr>
        <p:grpSpPr>
          <a:xfrm>
            <a:off x="1169041" y="1314148"/>
            <a:ext cx="2724150" cy="2722960"/>
            <a:chOff x="4278313" y="1778000"/>
            <a:chExt cx="3632200" cy="363061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BB18DBA1-CEBA-8A45-835E-C1CA57BC9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1778000"/>
              <a:ext cx="2347913" cy="2747963"/>
            </a:xfrm>
            <a:custGeom>
              <a:avLst/>
              <a:gdLst>
                <a:gd name="T0" fmla="*/ 158 w 622"/>
                <a:gd name="T1" fmla="*/ 728 h 728"/>
                <a:gd name="T2" fmla="*/ 24 w 622"/>
                <a:gd name="T3" fmla="*/ 631 h 728"/>
                <a:gd name="T4" fmla="*/ 0 w 622"/>
                <a:gd name="T5" fmla="*/ 481 h 728"/>
                <a:gd name="T6" fmla="*/ 481 w 622"/>
                <a:gd name="T7" fmla="*/ 0 h 728"/>
                <a:gd name="T8" fmla="*/ 622 w 622"/>
                <a:gd name="T9" fmla="*/ 141 h 728"/>
                <a:gd name="T10" fmla="*/ 481 w 622"/>
                <a:gd name="T11" fmla="*/ 282 h 728"/>
                <a:gd name="T12" fmla="*/ 282 w 622"/>
                <a:gd name="T13" fmla="*/ 481 h 728"/>
                <a:gd name="T14" fmla="*/ 292 w 622"/>
                <a:gd name="T15" fmla="*/ 543 h 728"/>
                <a:gd name="T16" fmla="*/ 202 w 622"/>
                <a:gd name="T17" fmla="*/ 721 h 728"/>
                <a:gd name="T18" fmla="*/ 158 w 622"/>
                <a:gd name="T19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728">
                  <a:moveTo>
                    <a:pt x="158" y="728"/>
                  </a:moveTo>
                  <a:cubicBezTo>
                    <a:pt x="99" y="728"/>
                    <a:pt x="44" y="691"/>
                    <a:pt x="24" y="631"/>
                  </a:cubicBezTo>
                  <a:cubicBezTo>
                    <a:pt x="8" y="583"/>
                    <a:pt x="0" y="532"/>
                    <a:pt x="0" y="481"/>
                  </a:cubicBezTo>
                  <a:cubicBezTo>
                    <a:pt x="0" y="216"/>
                    <a:pt x="216" y="0"/>
                    <a:pt x="481" y="0"/>
                  </a:cubicBezTo>
                  <a:cubicBezTo>
                    <a:pt x="559" y="0"/>
                    <a:pt x="622" y="63"/>
                    <a:pt x="622" y="141"/>
                  </a:cubicBezTo>
                  <a:cubicBezTo>
                    <a:pt x="622" y="219"/>
                    <a:pt x="559" y="282"/>
                    <a:pt x="481" y="282"/>
                  </a:cubicBezTo>
                  <a:cubicBezTo>
                    <a:pt x="372" y="282"/>
                    <a:pt x="282" y="371"/>
                    <a:pt x="282" y="481"/>
                  </a:cubicBezTo>
                  <a:cubicBezTo>
                    <a:pt x="282" y="502"/>
                    <a:pt x="286" y="523"/>
                    <a:pt x="292" y="543"/>
                  </a:cubicBezTo>
                  <a:cubicBezTo>
                    <a:pt x="317" y="617"/>
                    <a:pt x="276" y="697"/>
                    <a:pt x="202" y="721"/>
                  </a:cubicBezTo>
                  <a:cubicBezTo>
                    <a:pt x="188" y="726"/>
                    <a:pt x="173" y="728"/>
                    <a:pt x="158" y="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FF3D4629-B5D5-F741-AE75-7AF175FB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3397250"/>
              <a:ext cx="3378200" cy="2011363"/>
            </a:xfrm>
            <a:custGeom>
              <a:avLst/>
              <a:gdLst>
                <a:gd name="T0" fmla="*/ 481 w 895"/>
                <a:gd name="T1" fmla="*/ 533 h 533"/>
                <a:gd name="T2" fmla="*/ 24 w 895"/>
                <a:gd name="T3" fmla="*/ 202 h 533"/>
                <a:gd name="T4" fmla="*/ 114 w 895"/>
                <a:gd name="T5" fmla="*/ 24 h 533"/>
                <a:gd name="T6" fmla="*/ 292 w 895"/>
                <a:gd name="T7" fmla="*/ 114 h 533"/>
                <a:gd name="T8" fmla="*/ 481 w 895"/>
                <a:gd name="T9" fmla="*/ 251 h 533"/>
                <a:gd name="T10" fmla="*/ 631 w 895"/>
                <a:gd name="T11" fmla="*/ 182 h 533"/>
                <a:gd name="T12" fmla="*/ 830 w 895"/>
                <a:gd name="T13" fmla="*/ 169 h 533"/>
                <a:gd name="T14" fmla="*/ 844 w 895"/>
                <a:gd name="T15" fmla="*/ 368 h 533"/>
                <a:gd name="T16" fmla="*/ 481 w 895"/>
                <a:gd name="T17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5" h="533">
                  <a:moveTo>
                    <a:pt x="481" y="533"/>
                  </a:moveTo>
                  <a:cubicBezTo>
                    <a:pt x="273" y="533"/>
                    <a:pt x="89" y="400"/>
                    <a:pt x="24" y="202"/>
                  </a:cubicBezTo>
                  <a:cubicBezTo>
                    <a:pt x="0" y="128"/>
                    <a:pt x="40" y="49"/>
                    <a:pt x="114" y="24"/>
                  </a:cubicBezTo>
                  <a:cubicBezTo>
                    <a:pt x="188" y="0"/>
                    <a:pt x="268" y="40"/>
                    <a:pt x="292" y="114"/>
                  </a:cubicBezTo>
                  <a:cubicBezTo>
                    <a:pt x="319" y="196"/>
                    <a:pt x="395" y="251"/>
                    <a:pt x="481" y="251"/>
                  </a:cubicBezTo>
                  <a:cubicBezTo>
                    <a:pt x="539" y="251"/>
                    <a:pt x="593" y="226"/>
                    <a:pt x="631" y="182"/>
                  </a:cubicBezTo>
                  <a:cubicBezTo>
                    <a:pt x="682" y="124"/>
                    <a:pt x="772" y="117"/>
                    <a:pt x="830" y="169"/>
                  </a:cubicBezTo>
                  <a:cubicBezTo>
                    <a:pt x="889" y="220"/>
                    <a:pt x="895" y="309"/>
                    <a:pt x="844" y="368"/>
                  </a:cubicBezTo>
                  <a:cubicBezTo>
                    <a:pt x="753" y="473"/>
                    <a:pt x="620" y="533"/>
                    <a:pt x="481" y="5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D73BF257-C186-3A4A-9D8C-DEDEB01CD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013" y="1778000"/>
              <a:ext cx="2349500" cy="3189288"/>
            </a:xfrm>
            <a:custGeom>
              <a:avLst/>
              <a:gdLst>
                <a:gd name="T0" fmla="*/ 398 w 622"/>
                <a:gd name="T1" fmla="*/ 845 h 845"/>
                <a:gd name="T2" fmla="*/ 305 w 622"/>
                <a:gd name="T3" fmla="*/ 810 h 845"/>
                <a:gd name="T4" fmla="*/ 291 w 622"/>
                <a:gd name="T5" fmla="*/ 611 h 845"/>
                <a:gd name="T6" fmla="*/ 340 w 622"/>
                <a:gd name="T7" fmla="*/ 481 h 845"/>
                <a:gd name="T8" fmla="*/ 141 w 622"/>
                <a:gd name="T9" fmla="*/ 282 h 845"/>
                <a:gd name="T10" fmla="*/ 0 w 622"/>
                <a:gd name="T11" fmla="*/ 141 h 845"/>
                <a:gd name="T12" fmla="*/ 141 w 622"/>
                <a:gd name="T13" fmla="*/ 0 h 845"/>
                <a:gd name="T14" fmla="*/ 622 w 622"/>
                <a:gd name="T15" fmla="*/ 481 h 845"/>
                <a:gd name="T16" fmla="*/ 504 w 622"/>
                <a:gd name="T17" fmla="*/ 797 h 845"/>
                <a:gd name="T18" fmla="*/ 398 w 622"/>
                <a:gd name="T19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845">
                  <a:moveTo>
                    <a:pt x="398" y="845"/>
                  </a:moveTo>
                  <a:cubicBezTo>
                    <a:pt x="365" y="845"/>
                    <a:pt x="332" y="834"/>
                    <a:pt x="305" y="810"/>
                  </a:cubicBezTo>
                  <a:cubicBezTo>
                    <a:pt x="246" y="759"/>
                    <a:pt x="240" y="670"/>
                    <a:pt x="291" y="611"/>
                  </a:cubicBezTo>
                  <a:cubicBezTo>
                    <a:pt x="323" y="575"/>
                    <a:pt x="340" y="529"/>
                    <a:pt x="340" y="481"/>
                  </a:cubicBezTo>
                  <a:cubicBezTo>
                    <a:pt x="340" y="371"/>
                    <a:pt x="251" y="282"/>
                    <a:pt x="141" y="282"/>
                  </a:cubicBezTo>
                  <a:cubicBezTo>
                    <a:pt x="63" y="282"/>
                    <a:pt x="0" y="219"/>
                    <a:pt x="0" y="141"/>
                  </a:cubicBezTo>
                  <a:cubicBezTo>
                    <a:pt x="0" y="63"/>
                    <a:pt x="63" y="0"/>
                    <a:pt x="141" y="0"/>
                  </a:cubicBezTo>
                  <a:cubicBezTo>
                    <a:pt x="406" y="0"/>
                    <a:pt x="622" y="216"/>
                    <a:pt x="622" y="481"/>
                  </a:cubicBezTo>
                  <a:cubicBezTo>
                    <a:pt x="622" y="597"/>
                    <a:pt x="580" y="709"/>
                    <a:pt x="504" y="797"/>
                  </a:cubicBezTo>
                  <a:cubicBezTo>
                    <a:pt x="476" y="829"/>
                    <a:pt x="437" y="845"/>
                    <a:pt x="398" y="8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7427794C-46DC-484A-96E2-CB766AAC6F51}"/>
              </a:ext>
            </a:extLst>
          </p:cNvPr>
          <p:cNvSpPr/>
          <p:nvPr/>
        </p:nvSpPr>
        <p:spPr>
          <a:xfrm>
            <a:off x="4466808" y="1548181"/>
            <a:ext cx="492496" cy="4924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E9E819-390D-4440-886C-634B8558F1A3}"/>
              </a:ext>
            </a:extLst>
          </p:cNvPr>
          <p:cNvSpPr/>
          <p:nvPr/>
        </p:nvSpPr>
        <p:spPr>
          <a:xfrm>
            <a:off x="4466808" y="1632846"/>
            <a:ext cx="4924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Open Sans bold" panose="020B0806030504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4F51AA5-73EA-444A-9B0A-2AE6F759C08D}"/>
              </a:ext>
            </a:extLst>
          </p:cNvPr>
          <p:cNvSpPr/>
          <p:nvPr/>
        </p:nvSpPr>
        <p:spPr>
          <a:xfrm>
            <a:off x="4466808" y="2467890"/>
            <a:ext cx="492496" cy="4924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5B1C374-A974-D541-B709-1F287F8C0065}"/>
              </a:ext>
            </a:extLst>
          </p:cNvPr>
          <p:cNvSpPr/>
          <p:nvPr/>
        </p:nvSpPr>
        <p:spPr>
          <a:xfrm>
            <a:off x="4466807" y="2564096"/>
            <a:ext cx="4924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Open Sans bold" panose="020B0806030504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D37964A-55A2-8544-8E61-A67D66D0BB01}"/>
              </a:ext>
            </a:extLst>
          </p:cNvPr>
          <p:cNvSpPr/>
          <p:nvPr/>
        </p:nvSpPr>
        <p:spPr>
          <a:xfrm>
            <a:off x="4466807" y="3314424"/>
            <a:ext cx="492496" cy="49249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5F7A1D1-A3C6-4447-A18B-D678427D4623}"/>
              </a:ext>
            </a:extLst>
          </p:cNvPr>
          <p:cNvSpPr/>
          <p:nvPr/>
        </p:nvSpPr>
        <p:spPr>
          <a:xfrm>
            <a:off x="4490131" y="3410630"/>
            <a:ext cx="4691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Open Sans bold" panose="020B0806030504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151592-1DF9-3A4C-B695-91D0DBC6C5F6}"/>
              </a:ext>
            </a:extLst>
          </p:cNvPr>
          <p:cNvSpPr txBox="1"/>
          <p:nvPr/>
        </p:nvSpPr>
        <p:spPr>
          <a:xfrm>
            <a:off x="5144141" y="1524168"/>
            <a:ext cx="2964594" cy="5796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1200" b="1" dirty="0"/>
              <a:t>Heading 1</a:t>
            </a:r>
          </a:p>
          <a:p>
            <a:pPr>
              <a:spcAft>
                <a:spcPts val="200"/>
              </a:spcAft>
            </a:pPr>
            <a:r>
              <a:rPr lang="en-AU" sz="1200" dirty="0" err="1"/>
              <a:t>Delestio</a:t>
            </a:r>
            <a:r>
              <a:rPr lang="en-AU" sz="1200" dirty="0"/>
              <a:t> </a:t>
            </a:r>
            <a:r>
              <a:rPr lang="en-AU" sz="1200" dirty="0" err="1"/>
              <a:t>nestionsero</a:t>
            </a:r>
            <a:r>
              <a:rPr lang="en-AU" sz="1200" dirty="0"/>
              <a:t> </a:t>
            </a:r>
            <a:r>
              <a:rPr lang="en-AU" sz="1200" dirty="0" err="1"/>
              <a:t>eum</a:t>
            </a:r>
            <a:r>
              <a:rPr lang="en-AU" sz="1200" dirty="0"/>
              <a:t> </a:t>
            </a:r>
            <a:r>
              <a:rPr lang="en-AU" sz="1200" dirty="0" err="1"/>
              <a:t>facidebit</a:t>
            </a:r>
            <a:r>
              <a:rPr lang="en-AU" sz="1200" dirty="0"/>
              <a:t> </a:t>
            </a:r>
            <a:r>
              <a:rPr lang="en-AU" sz="1200" dirty="0" err="1"/>
              <a:t>recabore</a:t>
            </a:r>
            <a:r>
              <a:rPr lang="en-AU" sz="1200" dirty="0"/>
              <a:t>, </a:t>
            </a:r>
            <a:r>
              <a:rPr lang="en-AU" sz="1200" dirty="0" err="1"/>
              <a:t>aliquod</a:t>
            </a:r>
            <a:r>
              <a:rPr lang="en-AU" sz="1200" dirty="0"/>
              <a:t> </a:t>
            </a:r>
            <a:r>
              <a:rPr lang="en-AU" sz="1200" dirty="0" err="1"/>
              <a:t>moloratem</a:t>
            </a:r>
            <a:r>
              <a:rPr lang="en-AU" sz="1200" dirty="0"/>
              <a:t> </a:t>
            </a:r>
            <a:r>
              <a:rPr lang="en-AU" sz="1200" dirty="0" err="1"/>
              <a:t>dolescient</a:t>
            </a:r>
            <a:endParaRPr lang="en-AU" sz="12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04F7534-EB72-514D-BF9A-D8EC4798DA27}"/>
              </a:ext>
            </a:extLst>
          </p:cNvPr>
          <p:cNvSpPr txBox="1"/>
          <p:nvPr/>
        </p:nvSpPr>
        <p:spPr>
          <a:xfrm>
            <a:off x="5144141" y="2465241"/>
            <a:ext cx="2964594" cy="5796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1200" b="1" dirty="0"/>
              <a:t>Heading 2</a:t>
            </a:r>
          </a:p>
          <a:p>
            <a:pPr>
              <a:spcAft>
                <a:spcPts val="200"/>
              </a:spcAft>
            </a:pPr>
            <a:r>
              <a:rPr lang="en-AU" sz="1200" dirty="0" err="1"/>
              <a:t>Delestio</a:t>
            </a:r>
            <a:r>
              <a:rPr lang="en-AU" sz="1200" dirty="0"/>
              <a:t> </a:t>
            </a:r>
            <a:r>
              <a:rPr lang="en-AU" sz="1200" dirty="0" err="1"/>
              <a:t>nestionsero</a:t>
            </a:r>
            <a:r>
              <a:rPr lang="en-AU" sz="1200" dirty="0"/>
              <a:t> </a:t>
            </a:r>
            <a:r>
              <a:rPr lang="en-AU" sz="1200" dirty="0" err="1"/>
              <a:t>eum</a:t>
            </a:r>
            <a:r>
              <a:rPr lang="en-AU" sz="1200" dirty="0"/>
              <a:t> </a:t>
            </a:r>
            <a:r>
              <a:rPr lang="en-AU" sz="1200" dirty="0" err="1"/>
              <a:t>facidebit</a:t>
            </a:r>
            <a:r>
              <a:rPr lang="en-AU" sz="1200" dirty="0"/>
              <a:t> </a:t>
            </a:r>
            <a:r>
              <a:rPr lang="en-AU" sz="1200" dirty="0" err="1"/>
              <a:t>recabore</a:t>
            </a:r>
            <a:r>
              <a:rPr lang="en-AU" sz="1200" dirty="0"/>
              <a:t>, </a:t>
            </a:r>
            <a:r>
              <a:rPr lang="en-AU" sz="1200" dirty="0" err="1"/>
              <a:t>aliquod</a:t>
            </a:r>
            <a:r>
              <a:rPr lang="en-AU" sz="1200" dirty="0"/>
              <a:t> </a:t>
            </a:r>
            <a:r>
              <a:rPr lang="en-AU" sz="1200" dirty="0" err="1"/>
              <a:t>moloratem</a:t>
            </a:r>
            <a:r>
              <a:rPr lang="en-AU" sz="1200" dirty="0"/>
              <a:t> </a:t>
            </a:r>
            <a:r>
              <a:rPr lang="en-AU" sz="1200" dirty="0" err="1"/>
              <a:t>dolescient</a:t>
            </a:r>
            <a:endParaRPr lang="en-AU" sz="12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F56EEE5-EF2E-444B-B291-26AFB852C5B1}"/>
              </a:ext>
            </a:extLst>
          </p:cNvPr>
          <p:cNvSpPr txBox="1"/>
          <p:nvPr/>
        </p:nvSpPr>
        <p:spPr>
          <a:xfrm>
            <a:off x="5144141" y="3314424"/>
            <a:ext cx="2964594" cy="5796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1200" b="1" dirty="0"/>
              <a:t>Heading 1</a:t>
            </a:r>
          </a:p>
          <a:p>
            <a:pPr>
              <a:spcAft>
                <a:spcPts val="200"/>
              </a:spcAft>
            </a:pPr>
            <a:r>
              <a:rPr lang="en-AU" sz="1200" dirty="0" err="1"/>
              <a:t>Delestio</a:t>
            </a:r>
            <a:r>
              <a:rPr lang="en-AU" sz="1200" dirty="0"/>
              <a:t> </a:t>
            </a:r>
            <a:r>
              <a:rPr lang="en-AU" sz="1200" dirty="0" err="1"/>
              <a:t>nestionsero</a:t>
            </a:r>
            <a:r>
              <a:rPr lang="en-AU" sz="1200" dirty="0"/>
              <a:t> </a:t>
            </a:r>
            <a:r>
              <a:rPr lang="en-AU" sz="1200" dirty="0" err="1"/>
              <a:t>eum</a:t>
            </a:r>
            <a:r>
              <a:rPr lang="en-AU" sz="1200" dirty="0"/>
              <a:t> </a:t>
            </a:r>
            <a:r>
              <a:rPr lang="en-AU" sz="1200" dirty="0" err="1"/>
              <a:t>facidebit</a:t>
            </a:r>
            <a:r>
              <a:rPr lang="en-AU" sz="1200" dirty="0"/>
              <a:t> </a:t>
            </a:r>
            <a:r>
              <a:rPr lang="en-AU" sz="1200" dirty="0" err="1"/>
              <a:t>recabore</a:t>
            </a:r>
            <a:r>
              <a:rPr lang="en-AU" sz="1200" dirty="0"/>
              <a:t>, </a:t>
            </a:r>
            <a:r>
              <a:rPr lang="en-AU" sz="1200" dirty="0" err="1"/>
              <a:t>aliquod</a:t>
            </a:r>
            <a:r>
              <a:rPr lang="en-AU" sz="1200" dirty="0"/>
              <a:t> </a:t>
            </a:r>
            <a:r>
              <a:rPr lang="en-AU" sz="1200" dirty="0" err="1"/>
              <a:t>moloratem</a:t>
            </a:r>
            <a:r>
              <a:rPr lang="en-AU" sz="1200" dirty="0"/>
              <a:t> </a:t>
            </a:r>
            <a:r>
              <a:rPr lang="en-AU" sz="1200" dirty="0" err="1"/>
              <a:t>dolescient</a:t>
            </a:r>
            <a:endParaRPr lang="en-AU" sz="1200" dirty="0"/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1D56AC58-7351-564A-9C61-7ACF4B879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3516" y="2190089"/>
            <a:ext cx="396135" cy="391529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AB2E30F3-E25B-0B48-A2BF-575EB0C160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37342" y="1891429"/>
            <a:ext cx="444599" cy="41933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ECBCB7A-3929-A049-B806-9D8334BF3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33157" y="3337069"/>
            <a:ext cx="395817" cy="3883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C11AD-3779-6D42-ABE3-1397B1A4C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7F1898-EC4E-5143-A11B-97469EC78C6E}" type="slidenum">
              <a:rPr lang="en-AU"/>
              <a:pPr/>
              <a:t>7</a:t>
            </a:fld>
            <a:endParaRPr lang="en-AU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66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FDC109A-AB0C-CA20-A2E9-58962FAC06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5382CA-7462-67A1-91C9-760753223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B77E3E1-A369-CA2F-0CF3-9B69D5B30D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85974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78AA43-7D25-AD72-A659-340DD0BC2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E01F5-DE19-1D6E-6D0C-739FA11EC3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B7FDC-DBD8-F522-FB5A-04DF606732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F7B2B-952E-4390-443E-0975CED778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2DE923-F54F-F63E-E8BA-C873C17F33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CE304D-A74B-D231-F561-B391261F30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406F32-2EC0-6B57-1273-DA21A7F999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17D6E8-48D7-46A3-F0F6-38B57CBE17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7F4D90-5EE0-883F-2D2A-7EE7B30E28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CCD9E5-E7E4-BC8B-FB43-58714DA3B3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484108F-3057-2132-D007-77461CC1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5765263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040998287131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04087333327918"/>
</p:tagLst>
</file>

<file path=ppt/theme/theme1.xml><?xml version="1.0" encoding="utf-8"?>
<a:theme xmlns:a="http://schemas.openxmlformats.org/drawingml/2006/main" name="UniTas_General PPT Template_Theme 2022">
  <a:themeElements>
    <a:clrScheme name="UniTas2022_Eucalyptus Theme">
      <a:dk1>
        <a:srgbClr val="000000"/>
      </a:dk1>
      <a:lt1>
        <a:srgbClr val="FFFFFF"/>
      </a:lt1>
      <a:dk2>
        <a:srgbClr val="5B5B5B"/>
      </a:dk2>
      <a:lt2>
        <a:srgbClr val="FFFFFF"/>
      </a:lt2>
      <a:accent1>
        <a:srgbClr val="B3C3BE"/>
      </a:accent1>
      <a:accent2>
        <a:srgbClr val="858585"/>
      </a:accent2>
      <a:accent3>
        <a:srgbClr val="8AA8A3"/>
      </a:accent3>
      <a:accent4>
        <a:srgbClr val="B3B5B3"/>
      </a:accent4>
      <a:accent5>
        <a:srgbClr val="C0D5D8"/>
      </a:accent5>
      <a:accent6>
        <a:srgbClr val="D1DADA"/>
      </a:accent6>
      <a:hlink>
        <a:srgbClr val="8AA8A3"/>
      </a:hlink>
      <a:folHlink>
        <a:srgbClr val="85858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2"/>
          </a:solidFill>
        </a:ln>
      </a:spPr>
      <a:bodyPr rtlCol="0" anchor="ctr"/>
      <a:lstStyle>
        <a:defPPr algn="l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 marL="0" indent="0" algn="l">
          <a:buNone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iTas_General PPT Template_Theme 2022" id="{6DD0DFB8-3516-8343-83B4-567D6DDB1B79}" vid="{0D022779-A6A0-DD4F-A7DC-CF0C6D8825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638057902449449110","enableDocumentContentUpdater":false,"version":"2.0"}]]></TemplafySlideTemplateConfiguration>
</file>

<file path=customXml/item10.xml><?xml version="1.0" encoding="utf-8"?>
<TemplafySlideTemplateConfiguration><![CDATA[{"slideVersion":1,"isValidatorEnabled":false,"isLocked":false,"elementsMetadata":[],"slideId":"638057902449411742","enableDocumentContentUpdater":false,"version":"2.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slideVersion":1,"isValidatorEnabled":false,"isLocked":false,"elementsMetadata":[],"slideId":"638057902449429513","enableDocumentContentUpdater":false,"version":"2.0"}]]></TemplafySlideTemplateConfiguration>
</file>

<file path=customXml/item15.xml><?xml version="1.0" encoding="utf-8"?>
<TemplafySlideTemplateConfiguration><![CDATA[{"slideVersion":1,"isValidatorEnabled":false,"isLocked":false,"elementsMetadata":[],"slideId":"638057902449444004","enableDocumentContentUpdater":false,"version":"2.0"}]]></TemplafySlideTemplateConfiguration>
</file>

<file path=customXml/item16.xml><?xml version="1.0" encoding="utf-8"?>
<TemplafyFormConfiguration><![CDATA[{"formFields":[],"formDataEntries":[]}]]></TemplafyForm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TemplateConfiguration><![CDATA[{"elementsMetadata":[],"transformationConfigurations":[],"templateName":"2022_UniTas_General_Blank Presentation_V3","templateDescription":"","enableDocumentContentUpdater":false,"version":"2.0"}]]></TemplafyTemplateConfiguration>
</file>

<file path=customXml/item20.xml><?xml version="1.0" encoding="utf-8"?>
<TemplafySlideTemplateConfiguration><![CDATA[{"slideVersion":1,"isValidatorEnabled":false,"isLocked":false,"elementsMetadata":[],"slideId":"637750495126880716","enableDocumentContentUpdater":false,"version":"2.0"}]]></TemplafySlideTemplateConfiguration>
</file>

<file path=customXml/item21.xml><?xml version="1.0" encoding="utf-8"?>
<TemplafySlideTemplateConfiguration><![CDATA[{"slideVersion":1,"isValidatorEnabled":false,"isLocked":false,"elementsMetadata":[],"slideId":"637839738296853939","enableDocumentContentUpdater":false,"version":"2.0"}]]></TemplafySlideTemplate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slideVersion":1,"isValidatorEnabled":false,"isLocked":false,"elementsMetadata":[],"slideId":"637756610008562656","enableDocumentContentUpdater":false,"version":"2.0"}]]></TemplafySlideTemplate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SlideTemplateConfiguration><![CDATA[{"slideVersion":1,"isValidatorEnabled":false,"isLocked":false,"elementsMetadata":[],"slideId":"637750501316210343","enableDocumentContentUpdater":false,"version":"2.0"}]]></TemplafySlideTemplateConfiguration>
</file>

<file path=customXml/item27.xml><?xml version="1.0" encoding="utf-8"?>
<TemplafySlideTemplateConfiguration><![CDATA[{"slideVersion":1,"isValidatorEnabled":false,"isLocked":false,"elementsMetadata":[],"slideId":"637839735575941002","enableDocumentContentUpdater":false,"version":"2.0"}]]></TemplafySlideTemplateConfiguration>
</file>

<file path=customXml/item28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638057902449232465","enableDocumentContentUpdater":fals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1,"isValidatorEnabled":false,"isLocked":false,"elementsMetadata":[],"slideId":"638057902449391368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slideVersion":1,"isValidatorEnabled":false,"isLocked":false,"elementsMetadata":[],"slideId":"638057902449405843","enableDocumentContentUpdater":false,"version":"2.0"}]]></TemplafySlideTemplateConfiguration>
</file>

<file path=customXml/item9.xml><?xml version="1.0" encoding="utf-8"?>
<TemplafySlideTemplateConfiguration><![CDATA[{"slideVersion":1,"isValidatorEnabled":false,"isLocked":false,"elementsMetadata":[],"slideId":"638057902449438834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4B3BF94D-D0E0-4C4C-8646-B72C7E8C1E71}">
  <ds:schemaRefs/>
</ds:datastoreItem>
</file>

<file path=customXml/itemProps10.xml><?xml version="1.0" encoding="utf-8"?>
<ds:datastoreItem xmlns:ds="http://schemas.openxmlformats.org/officeDocument/2006/customXml" ds:itemID="{8E0E3473-408F-45C2-8582-67F0054A02FA}">
  <ds:schemaRefs/>
</ds:datastoreItem>
</file>

<file path=customXml/itemProps11.xml><?xml version="1.0" encoding="utf-8"?>
<ds:datastoreItem xmlns:ds="http://schemas.openxmlformats.org/officeDocument/2006/customXml" ds:itemID="{B5F42D4E-E27D-4546-B776-D832B1BBC762}">
  <ds:schemaRefs/>
</ds:datastoreItem>
</file>

<file path=customXml/itemProps12.xml><?xml version="1.0" encoding="utf-8"?>
<ds:datastoreItem xmlns:ds="http://schemas.openxmlformats.org/officeDocument/2006/customXml" ds:itemID="{F5DF7577-24BC-4953-87F4-97DA067F9A91}">
  <ds:schemaRefs/>
</ds:datastoreItem>
</file>

<file path=customXml/itemProps13.xml><?xml version="1.0" encoding="utf-8"?>
<ds:datastoreItem xmlns:ds="http://schemas.openxmlformats.org/officeDocument/2006/customXml" ds:itemID="{9278BC8B-0D0B-4ABF-8905-F1D95DB088FB}">
  <ds:schemaRefs/>
</ds:datastoreItem>
</file>

<file path=customXml/itemProps14.xml><?xml version="1.0" encoding="utf-8"?>
<ds:datastoreItem xmlns:ds="http://schemas.openxmlformats.org/officeDocument/2006/customXml" ds:itemID="{A2D971EA-449D-496D-8A11-7D8986F470C9}">
  <ds:schemaRefs/>
</ds:datastoreItem>
</file>

<file path=customXml/itemProps15.xml><?xml version="1.0" encoding="utf-8"?>
<ds:datastoreItem xmlns:ds="http://schemas.openxmlformats.org/officeDocument/2006/customXml" ds:itemID="{53D5F296-651E-4D70-B4BD-DD086EEF9C2D}">
  <ds:schemaRefs/>
</ds:datastoreItem>
</file>

<file path=customXml/itemProps16.xml><?xml version="1.0" encoding="utf-8"?>
<ds:datastoreItem xmlns:ds="http://schemas.openxmlformats.org/officeDocument/2006/customXml" ds:itemID="{E1D137C6-00C1-4E55-A12D-1768434AF6AA}">
  <ds:schemaRefs/>
</ds:datastoreItem>
</file>

<file path=customXml/itemProps17.xml><?xml version="1.0" encoding="utf-8"?>
<ds:datastoreItem xmlns:ds="http://schemas.openxmlformats.org/officeDocument/2006/customXml" ds:itemID="{B8E58F33-D63B-4AC2-A8E3-9AE7D96C637C}">
  <ds:schemaRefs/>
</ds:datastoreItem>
</file>

<file path=customXml/itemProps18.xml><?xml version="1.0" encoding="utf-8"?>
<ds:datastoreItem xmlns:ds="http://schemas.openxmlformats.org/officeDocument/2006/customXml" ds:itemID="{A81B7D7D-1B22-4B76-90A0-E57ED1089BF5}">
  <ds:schemaRefs/>
</ds:datastoreItem>
</file>

<file path=customXml/itemProps19.xml><?xml version="1.0" encoding="utf-8"?>
<ds:datastoreItem xmlns:ds="http://schemas.openxmlformats.org/officeDocument/2006/customXml" ds:itemID="{1FDA75B2-942C-4346-B231-CF4603A5A87C}">
  <ds:schemaRefs/>
</ds:datastoreItem>
</file>

<file path=customXml/itemProps2.xml><?xml version="1.0" encoding="utf-8"?>
<ds:datastoreItem xmlns:ds="http://schemas.openxmlformats.org/officeDocument/2006/customXml" ds:itemID="{EF2A724B-B4E9-49EE-B935-A05FF24D1CC0}">
  <ds:schemaRefs/>
</ds:datastoreItem>
</file>

<file path=customXml/itemProps20.xml><?xml version="1.0" encoding="utf-8"?>
<ds:datastoreItem xmlns:ds="http://schemas.openxmlformats.org/officeDocument/2006/customXml" ds:itemID="{CA17A809-CF83-4925-887E-430DFAE5B94A}">
  <ds:schemaRefs/>
</ds:datastoreItem>
</file>

<file path=customXml/itemProps21.xml><?xml version="1.0" encoding="utf-8"?>
<ds:datastoreItem xmlns:ds="http://schemas.openxmlformats.org/officeDocument/2006/customXml" ds:itemID="{25283AAC-4AF2-BC46-BADE-EA2049D04BA6}">
  <ds:schemaRefs/>
</ds:datastoreItem>
</file>

<file path=customXml/itemProps22.xml><?xml version="1.0" encoding="utf-8"?>
<ds:datastoreItem xmlns:ds="http://schemas.openxmlformats.org/officeDocument/2006/customXml" ds:itemID="{F4BC7E30-217D-024C-A615-2B19DE456539}">
  <ds:schemaRefs/>
</ds:datastoreItem>
</file>

<file path=customXml/itemProps23.xml><?xml version="1.0" encoding="utf-8"?>
<ds:datastoreItem xmlns:ds="http://schemas.openxmlformats.org/officeDocument/2006/customXml" ds:itemID="{12503E9F-A1D1-5640-9F2A-939EA4E512E0}">
  <ds:schemaRefs/>
</ds:datastoreItem>
</file>

<file path=customXml/itemProps24.xml><?xml version="1.0" encoding="utf-8"?>
<ds:datastoreItem xmlns:ds="http://schemas.openxmlformats.org/officeDocument/2006/customXml" ds:itemID="{9882FD60-A03B-924E-BB5D-CE4A54486851}">
  <ds:schemaRefs/>
</ds:datastoreItem>
</file>

<file path=customXml/itemProps25.xml><?xml version="1.0" encoding="utf-8"?>
<ds:datastoreItem xmlns:ds="http://schemas.openxmlformats.org/officeDocument/2006/customXml" ds:itemID="{DF79E1CB-BFBA-49CA-9A27-200015705FB9}">
  <ds:schemaRefs/>
</ds:datastoreItem>
</file>

<file path=customXml/itemProps26.xml><?xml version="1.0" encoding="utf-8"?>
<ds:datastoreItem xmlns:ds="http://schemas.openxmlformats.org/officeDocument/2006/customXml" ds:itemID="{226DD8BF-EFF4-481F-BDAD-C7F67C8FC35C}">
  <ds:schemaRefs/>
</ds:datastoreItem>
</file>

<file path=customXml/itemProps27.xml><?xml version="1.0" encoding="utf-8"?>
<ds:datastoreItem xmlns:ds="http://schemas.openxmlformats.org/officeDocument/2006/customXml" ds:itemID="{36D99109-CB04-4A30-86F2-4D09269AF545}">
  <ds:schemaRefs/>
</ds:datastoreItem>
</file>

<file path=customXml/itemProps28.xml><?xml version="1.0" encoding="utf-8"?>
<ds:datastoreItem xmlns:ds="http://schemas.openxmlformats.org/officeDocument/2006/customXml" ds:itemID="{BE10B6A0-9F58-427C-837F-EBB032FB307F}">
  <ds:schemaRefs/>
</ds:datastoreItem>
</file>

<file path=customXml/itemProps3.xml><?xml version="1.0" encoding="utf-8"?>
<ds:datastoreItem xmlns:ds="http://schemas.openxmlformats.org/officeDocument/2006/customXml" ds:itemID="{E3471106-0A09-4266-A045-1AC34C28DEEB}">
  <ds:schemaRefs/>
</ds:datastoreItem>
</file>

<file path=customXml/itemProps4.xml><?xml version="1.0" encoding="utf-8"?>
<ds:datastoreItem xmlns:ds="http://schemas.openxmlformats.org/officeDocument/2006/customXml" ds:itemID="{6AECE34B-ADCC-48C1-8F4D-6A1F047A5335}">
  <ds:schemaRefs/>
</ds:datastoreItem>
</file>

<file path=customXml/itemProps5.xml><?xml version="1.0" encoding="utf-8"?>
<ds:datastoreItem xmlns:ds="http://schemas.openxmlformats.org/officeDocument/2006/customXml" ds:itemID="{6897C36F-8703-40A5-B370-60232E710E38}">
  <ds:schemaRefs/>
</ds:datastoreItem>
</file>

<file path=customXml/itemProps6.xml><?xml version="1.0" encoding="utf-8"?>
<ds:datastoreItem xmlns:ds="http://schemas.openxmlformats.org/officeDocument/2006/customXml" ds:itemID="{60DCC350-CF73-466E-82CC-F2E1C7A6B3AA}">
  <ds:schemaRefs/>
</ds:datastoreItem>
</file>

<file path=customXml/itemProps7.xml><?xml version="1.0" encoding="utf-8"?>
<ds:datastoreItem xmlns:ds="http://schemas.openxmlformats.org/officeDocument/2006/customXml" ds:itemID="{456BEE13-3D89-4ADF-AEEE-763223F7FF45}">
  <ds:schemaRefs/>
</ds:datastoreItem>
</file>

<file path=customXml/itemProps8.xml><?xml version="1.0" encoding="utf-8"?>
<ds:datastoreItem xmlns:ds="http://schemas.openxmlformats.org/officeDocument/2006/customXml" ds:itemID="{107C5C1A-9458-4E32-BA8F-F0C0D960EA39}">
  <ds:schemaRefs/>
</ds:datastoreItem>
</file>

<file path=customXml/itemProps9.xml><?xml version="1.0" encoding="utf-8"?>
<ds:datastoreItem xmlns:ds="http://schemas.openxmlformats.org/officeDocument/2006/customXml" ds:itemID="{4E5FBA97-C5AA-4FE4-B1C0-48BCCCCF9C5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UniTas_General PPT Template_Theme 2022</Template>
  <TotalTime>38</TotalTime>
  <Words>369</Words>
  <Application>Microsoft Office PowerPoint</Application>
  <PresentationFormat>On-screen Show (16:9)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UniTas_General PPT Template_Theme 2022</vt:lpstr>
      <vt:lpstr>PowerPoint Presentation</vt:lpstr>
      <vt:lpstr>Acknowledgment  of Country</vt:lpstr>
      <vt:lpstr>Timeline Year</vt:lpstr>
      <vt:lpstr>&lt;Governing thought&gt;</vt:lpstr>
      <vt:lpstr>&lt;Governing thought&gt;</vt:lpstr>
      <vt:lpstr>Pyramid 4</vt:lpstr>
      <vt:lpstr>&lt;Governing thought&gt;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McBain</dc:creator>
  <cp:lastModifiedBy>Ben Simms</cp:lastModifiedBy>
  <cp:revision>7</cp:revision>
  <dcterms:created xsi:type="dcterms:W3CDTF">2023-03-08T00:09:56Z</dcterms:created>
  <dcterms:modified xsi:type="dcterms:W3CDTF">2023-03-08T00:12:32Z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2022-12-04T22:37:25</vt:lpwstr>
  </property>
  <property fmtid="{D5CDD505-2E9C-101B-9397-08002B2CF9AE}" pid="3" name="TemplafyTenantId">
    <vt:lpwstr>utas</vt:lpwstr>
  </property>
  <property fmtid="{D5CDD505-2E9C-101B-9397-08002B2CF9AE}" pid="4" name="TemplafyTemplateId">
    <vt:lpwstr>638057902408447697</vt:lpwstr>
  </property>
  <property fmtid="{D5CDD505-2E9C-101B-9397-08002B2CF9AE}" pid="5" name="TemplafyUserProfileId">
    <vt:lpwstr>637816313925826631</vt:lpwstr>
  </property>
  <property fmtid="{D5CDD505-2E9C-101B-9397-08002B2CF9AE}" pid="6" name="TemplafyFromBlank">
    <vt:bool>true</vt:bool>
  </property>
</Properties>
</file>